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006" autoAdjust="0"/>
  </p:normalViewPr>
  <p:slideViewPr>
    <p:cSldViewPr>
      <p:cViewPr varScale="1">
        <p:scale>
          <a:sx n="119" d="100"/>
          <a:sy n="119" d="100"/>
        </p:scale>
        <p:origin x="2664" y="19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 Lymberis" userId="9ee793fb55b82a19" providerId="LiveId" clId="{43FC7B53-C68F-4369-A39C-A1ED8382B5DB}"/>
    <pc:docChg chg="custSel modSld">
      <pc:chgData name="Pete Lymberis" userId="9ee793fb55b82a19" providerId="LiveId" clId="{43FC7B53-C68F-4369-A39C-A1ED8382B5DB}" dt="2020-02-17T06:29:43.984" v="178" actId="20577"/>
      <pc:docMkLst>
        <pc:docMk/>
      </pc:docMkLst>
      <pc:sldChg chg="modSp">
        <pc:chgData name="Pete Lymberis" userId="9ee793fb55b82a19" providerId="LiveId" clId="{43FC7B53-C68F-4369-A39C-A1ED8382B5DB}" dt="2020-02-17T06:29:43.984" v="178" actId="20577"/>
        <pc:sldMkLst>
          <pc:docMk/>
          <pc:sldMk cId="0" sldId="274"/>
        </pc:sldMkLst>
        <pc:graphicFrameChg chg="modGraphic">
          <ac:chgData name="Pete Lymberis" userId="9ee793fb55b82a19" providerId="LiveId" clId="{43FC7B53-C68F-4369-A39C-A1ED8382B5DB}" dt="2020-02-17T06:29:43.984" v="178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  <pc:sldChg chg="modSp">
        <pc:chgData name="Pete Lymberis" userId="9ee793fb55b82a19" providerId="LiveId" clId="{43FC7B53-C68F-4369-A39C-A1ED8382B5DB}" dt="2020-02-16T20:39:44.534" v="13" actId="1036"/>
        <pc:sldMkLst>
          <pc:docMk/>
          <pc:sldMk cId="4083254824" sldId="282"/>
        </pc:sldMkLst>
        <pc:spChg chg="mod">
          <ac:chgData name="Pete Lymberis" userId="9ee793fb55b82a19" providerId="LiveId" clId="{43FC7B53-C68F-4369-A39C-A1ED8382B5DB}" dt="2020-02-16T20:39:36.018" v="1" actId="20577"/>
          <ac:spMkLst>
            <pc:docMk/>
            <pc:sldMk cId="4083254824" sldId="282"/>
            <ac:spMk id="4" creationId="{3E9175B9-40BD-4215-A611-B64FBDA1FEC3}"/>
          </ac:spMkLst>
        </pc:spChg>
        <pc:spChg chg="mod">
          <ac:chgData name="Pete Lymberis" userId="9ee793fb55b82a19" providerId="LiveId" clId="{43FC7B53-C68F-4369-A39C-A1ED8382B5DB}" dt="2020-02-16T20:39:44.534" v="13" actId="1036"/>
          <ac:spMkLst>
            <pc:docMk/>
            <pc:sldMk cId="4083254824" sldId="282"/>
            <ac:spMk id="42" creationId="{C1F69803-1D54-41AE-8B46-B91B1C093BA8}"/>
          </ac:spMkLst>
        </pc:spChg>
        <pc:spChg chg="mod">
          <ac:chgData name="Pete Lymberis" userId="9ee793fb55b82a19" providerId="LiveId" clId="{43FC7B53-C68F-4369-A39C-A1ED8382B5DB}" dt="2020-02-16T20:39:44.534" v="13" actId="1036"/>
          <ac:spMkLst>
            <pc:docMk/>
            <pc:sldMk cId="4083254824" sldId="282"/>
            <ac:spMk id="70" creationId="{D14F582E-1A9D-4B32-AE2B-F68DE6748B9F}"/>
          </ac:spMkLst>
        </pc:spChg>
        <pc:spChg chg="mod">
          <ac:chgData name="Pete Lymberis" userId="9ee793fb55b82a19" providerId="LiveId" clId="{43FC7B53-C68F-4369-A39C-A1ED8382B5DB}" dt="2020-02-16T20:39:44.534" v="13" actId="1036"/>
          <ac:spMkLst>
            <pc:docMk/>
            <pc:sldMk cId="4083254824" sldId="282"/>
            <ac:spMk id="73" creationId="{4E8AD0A7-31FB-4858-8162-203EEF38FCDA}"/>
          </ac:spMkLst>
        </pc:spChg>
        <pc:spChg chg="mod">
          <ac:chgData name="Pete Lymberis" userId="9ee793fb55b82a19" providerId="LiveId" clId="{43FC7B53-C68F-4369-A39C-A1ED8382B5DB}" dt="2020-02-16T20:39:44.534" v="13" actId="1036"/>
          <ac:spMkLst>
            <pc:docMk/>
            <pc:sldMk cId="4083254824" sldId="282"/>
            <ac:spMk id="119" creationId="{1BE8EC48-9F6B-4822-A7F4-27781442708A}"/>
          </ac:spMkLst>
        </pc:spChg>
        <pc:grpChg chg="mod">
          <ac:chgData name="Pete Lymberis" userId="9ee793fb55b82a19" providerId="LiveId" clId="{43FC7B53-C68F-4369-A39C-A1ED8382B5DB}" dt="2020-02-16T20:39:44.534" v="13" actId="1036"/>
          <ac:grpSpMkLst>
            <pc:docMk/>
            <pc:sldMk cId="4083254824" sldId="282"/>
            <ac:grpSpMk id="43" creationId="{E4F47CC8-30CC-4137-829B-A55136FB79A6}"/>
          </ac:grpSpMkLst>
        </pc:grpChg>
        <pc:grpChg chg="mod">
          <ac:chgData name="Pete Lymberis" userId="9ee793fb55b82a19" providerId="LiveId" clId="{43FC7B53-C68F-4369-A39C-A1ED8382B5DB}" dt="2020-02-16T20:39:44.534" v="13" actId="1036"/>
          <ac:grpSpMkLst>
            <pc:docMk/>
            <pc:sldMk cId="4083254824" sldId="282"/>
            <ac:grpSpMk id="93" creationId="{55403E75-0691-4E2A-9722-03F198EC13E1}"/>
          </ac:grpSpMkLst>
        </pc:grpChg>
        <pc:grpChg chg="mod">
          <ac:chgData name="Pete Lymberis" userId="9ee793fb55b82a19" providerId="LiveId" clId="{43FC7B53-C68F-4369-A39C-A1ED8382B5DB}" dt="2020-02-16T20:39:44.534" v="13" actId="1036"/>
          <ac:grpSpMkLst>
            <pc:docMk/>
            <pc:sldMk cId="4083254824" sldId="282"/>
            <ac:grpSpMk id="112" creationId="{E91A2B13-B8E2-4C80-8B35-E5FD1A583C01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786627"/>
              </p:ext>
            </p:extLst>
          </p:nvPr>
        </p:nvGraphicFramePr>
        <p:xfrm>
          <a:off x="152400" y="152400"/>
          <a:ext cx="7010400" cy="458960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So You Thought Today Would Be Easy 2?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Pete Lymberis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STANDARDS.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Show what you’re made of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P1, firearm downloaded to 9.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Handgun: hands above shoulders, facing squarely up range.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facing parallel to berm. Strong hand holding stock, weak hand holding handguard, muzzle pointing at berm. 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3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9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3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180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 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 engage T1 with 3 shots from P1.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Move to P2  and engage T2 with 3 shots strong hand only.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Move to P3 and engage T3 with 3 shoots support hand only.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3032512" y="493087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3517556" y="488755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3936298" y="489807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B2B74E-EAB8-440E-9F3F-4347703E5CBC}"/>
              </a:ext>
            </a:extLst>
          </p:cNvPr>
          <p:cNvCxnSpPr>
            <a:cxnSpLocks/>
          </p:cNvCxnSpPr>
          <p:nvPr/>
        </p:nvCxnSpPr>
        <p:spPr>
          <a:xfrm flipH="1">
            <a:off x="3505201" y="8988537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FB02D6-6EC6-4328-9DAA-AEC7EBC3F028}"/>
              </a:ext>
            </a:extLst>
          </p:cNvPr>
          <p:cNvCxnSpPr>
            <a:cxnSpLocks/>
          </p:cNvCxnSpPr>
          <p:nvPr/>
        </p:nvCxnSpPr>
        <p:spPr>
          <a:xfrm flipH="1">
            <a:off x="4038599" y="8977849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F59157C-511F-4479-9124-D79F4C871903}"/>
              </a:ext>
            </a:extLst>
          </p:cNvPr>
          <p:cNvCxnSpPr>
            <a:cxnSpLocks/>
          </p:cNvCxnSpPr>
          <p:nvPr/>
        </p:nvCxnSpPr>
        <p:spPr>
          <a:xfrm flipH="1">
            <a:off x="3525034" y="8977849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0290BC2-560F-451E-923D-2F4663233CF5}"/>
              </a:ext>
            </a:extLst>
          </p:cNvPr>
          <p:cNvCxnSpPr>
            <a:cxnSpLocks/>
          </p:cNvCxnSpPr>
          <p:nvPr/>
        </p:nvCxnSpPr>
        <p:spPr>
          <a:xfrm flipH="1">
            <a:off x="3505200" y="9420720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29">
            <a:extLst>
              <a:ext uri="{FF2B5EF4-FFF2-40B4-BE49-F238E27FC236}">
                <a16:creationId xmlns:a16="http://schemas.microsoft.com/office/drawing/2014/main" id="{5CA4AB63-FD45-48F6-A7BE-EADF2BA74506}"/>
              </a:ext>
            </a:extLst>
          </p:cNvPr>
          <p:cNvGrpSpPr>
            <a:grpSpLocks/>
          </p:cNvGrpSpPr>
          <p:nvPr/>
        </p:nvGrpSpPr>
        <p:grpSpPr bwMode="auto">
          <a:xfrm>
            <a:off x="3138801" y="5309341"/>
            <a:ext cx="287338" cy="790575"/>
            <a:chOff x="528" y="240"/>
            <a:chExt cx="181" cy="498"/>
          </a:xfrm>
        </p:grpSpPr>
        <p:sp>
          <p:nvSpPr>
            <p:cNvPr id="41" name="Line 30">
              <a:extLst>
                <a:ext uri="{FF2B5EF4-FFF2-40B4-BE49-F238E27FC236}">
                  <a16:creationId xmlns:a16="http://schemas.microsoft.com/office/drawing/2014/main" id="{0D179402-DE73-4B07-A6A8-FD38D898C5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1">
              <a:extLst>
                <a:ext uri="{FF2B5EF4-FFF2-40B4-BE49-F238E27FC236}">
                  <a16:creationId xmlns:a16="http://schemas.microsoft.com/office/drawing/2014/main" id="{45D07792-CB4F-414B-A0F6-45196EF57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9EA61EC5-6685-44C1-B24E-FEEDB6223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" name="Group 44">
            <a:extLst>
              <a:ext uri="{FF2B5EF4-FFF2-40B4-BE49-F238E27FC236}">
                <a16:creationId xmlns:a16="http://schemas.microsoft.com/office/drawing/2014/main" id="{012AD587-B126-4DCF-AAF3-7305E08CECDF}"/>
              </a:ext>
            </a:extLst>
          </p:cNvPr>
          <p:cNvGrpSpPr>
            <a:grpSpLocks/>
          </p:cNvGrpSpPr>
          <p:nvPr/>
        </p:nvGrpSpPr>
        <p:grpSpPr bwMode="auto">
          <a:xfrm>
            <a:off x="4009830" y="5302304"/>
            <a:ext cx="287338" cy="787400"/>
            <a:chOff x="1756" y="2113"/>
            <a:chExt cx="181" cy="499"/>
          </a:xfrm>
        </p:grpSpPr>
        <p:sp>
          <p:nvSpPr>
            <p:cNvPr id="45" name="Line 45">
              <a:extLst>
                <a:ext uri="{FF2B5EF4-FFF2-40B4-BE49-F238E27FC236}">
                  <a16:creationId xmlns:a16="http://schemas.microsoft.com/office/drawing/2014/main" id="{9A1BAE9C-E327-4254-810F-E00195CB1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46">
              <a:extLst>
                <a:ext uri="{FF2B5EF4-FFF2-40B4-BE49-F238E27FC236}">
                  <a16:creationId xmlns:a16="http://schemas.microsoft.com/office/drawing/2014/main" id="{047F7F53-00D7-42BD-B6CD-220B36ACAC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" name="Group 47">
              <a:extLst>
                <a:ext uri="{FF2B5EF4-FFF2-40B4-BE49-F238E27FC236}">
                  <a16:creationId xmlns:a16="http://schemas.microsoft.com/office/drawing/2014/main" id="{E5B035CA-FBE7-4174-A1BD-D1E02D9807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8" name="Freeform 48">
                <a:extLst>
                  <a:ext uri="{FF2B5EF4-FFF2-40B4-BE49-F238E27FC236}">
                    <a16:creationId xmlns:a16="http://schemas.microsoft.com/office/drawing/2014/main" id="{B0295981-ABA0-4D97-8ABB-9A63AD68B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49">
                <a:extLst>
                  <a:ext uri="{FF2B5EF4-FFF2-40B4-BE49-F238E27FC236}">
                    <a16:creationId xmlns:a16="http://schemas.microsoft.com/office/drawing/2014/main" id="{CDFA018F-9785-4625-8BE4-E632A1C29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50">
                <a:extLst>
                  <a:ext uri="{FF2B5EF4-FFF2-40B4-BE49-F238E27FC236}">
                    <a16:creationId xmlns:a16="http://schemas.microsoft.com/office/drawing/2014/main" id="{AE084860-3386-4339-825F-1F5C35CE84D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25361E2-6360-4034-9436-8E0FE759DC4D}"/>
              </a:ext>
            </a:extLst>
          </p:cNvPr>
          <p:cNvGrpSpPr/>
          <p:nvPr/>
        </p:nvGrpSpPr>
        <p:grpSpPr>
          <a:xfrm>
            <a:off x="3610024" y="5284842"/>
            <a:ext cx="295275" cy="787400"/>
            <a:chOff x="8153399" y="3720941"/>
            <a:chExt cx="295275" cy="787400"/>
          </a:xfrm>
        </p:grpSpPr>
        <p:sp>
          <p:nvSpPr>
            <p:cNvPr id="52" name="Line 165">
              <a:extLst>
                <a:ext uri="{FF2B5EF4-FFF2-40B4-BE49-F238E27FC236}">
                  <a16:creationId xmlns:a16="http://schemas.microsoft.com/office/drawing/2014/main" id="{FB066308-1EE0-49C6-8D21-24E5400A1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0863" y="4108291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66">
              <a:extLst>
                <a:ext uri="{FF2B5EF4-FFF2-40B4-BE49-F238E27FC236}">
                  <a16:creationId xmlns:a16="http://schemas.microsoft.com/office/drawing/2014/main" id="{BF48DEEB-E57D-49EE-B7C7-BE1B73610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9625" y="4108291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68">
              <a:extLst>
                <a:ext uri="{FF2B5EF4-FFF2-40B4-BE49-F238E27FC236}">
                  <a16:creationId xmlns:a16="http://schemas.microsoft.com/office/drawing/2014/main" id="{7E3B6D87-0640-425A-9662-B52A914A9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4988" y="3720941"/>
              <a:ext cx="287338" cy="52546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69">
              <a:extLst>
                <a:ext uri="{FF2B5EF4-FFF2-40B4-BE49-F238E27FC236}">
                  <a16:creationId xmlns:a16="http://schemas.microsoft.com/office/drawing/2014/main" id="{4A15ADC4-0B6A-4B4F-A980-92DE6AE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3400" y="4019391"/>
              <a:ext cx="288925" cy="225425"/>
            </a:xfrm>
            <a:custGeom>
              <a:avLst/>
              <a:gdLst>
                <a:gd name="T0" fmla="*/ 2 w 182"/>
                <a:gd name="T1" fmla="*/ 0 h 142"/>
                <a:gd name="T2" fmla="*/ 180 w 182"/>
                <a:gd name="T3" fmla="*/ 0 h 142"/>
                <a:gd name="T4" fmla="*/ 182 w 182"/>
                <a:gd name="T5" fmla="*/ 75 h 142"/>
                <a:gd name="T6" fmla="*/ 146 w 182"/>
                <a:gd name="T7" fmla="*/ 142 h 142"/>
                <a:gd name="T8" fmla="*/ 35 w 182"/>
                <a:gd name="T9" fmla="*/ 142 h 142"/>
                <a:gd name="T10" fmla="*/ 0 w 182"/>
                <a:gd name="T11" fmla="*/ 78 h 142"/>
                <a:gd name="T12" fmla="*/ 2 w 182"/>
                <a:gd name="T13" fmla="*/ 0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142"/>
                <a:gd name="T23" fmla="*/ 182 w 182"/>
                <a:gd name="T24" fmla="*/ 142 h 1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142">
                  <a:moveTo>
                    <a:pt x="2" y="0"/>
                  </a:moveTo>
                  <a:lnTo>
                    <a:pt x="180" y="0"/>
                  </a:lnTo>
                  <a:lnTo>
                    <a:pt x="182" y="75"/>
                  </a:lnTo>
                  <a:lnTo>
                    <a:pt x="146" y="142"/>
                  </a:lnTo>
                  <a:lnTo>
                    <a:pt x="35" y="142"/>
                  </a:lnTo>
                  <a:lnTo>
                    <a:pt x="0" y="7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D5466FF-942F-4AC4-82A0-598432091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53399" y="3720941"/>
              <a:ext cx="295275" cy="533400"/>
            </a:xfrm>
            <a:prstGeom prst="rect">
              <a:avLst/>
            </a:prstGeom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7459AF-F98E-40FA-94C4-E2452DC441E6}"/>
              </a:ext>
            </a:extLst>
          </p:cNvPr>
          <p:cNvCxnSpPr>
            <a:cxnSpLocks/>
          </p:cNvCxnSpPr>
          <p:nvPr/>
        </p:nvCxnSpPr>
        <p:spPr>
          <a:xfrm flipH="1">
            <a:off x="3505201" y="8026016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28F140C-B145-4568-8F1E-DC3BC3A9DD43}"/>
              </a:ext>
            </a:extLst>
          </p:cNvPr>
          <p:cNvCxnSpPr>
            <a:cxnSpLocks/>
          </p:cNvCxnSpPr>
          <p:nvPr/>
        </p:nvCxnSpPr>
        <p:spPr>
          <a:xfrm flipH="1">
            <a:off x="4038599" y="8015328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32C6D2-3113-4FBC-A564-618080E0E902}"/>
              </a:ext>
            </a:extLst>
          </p:cNvPr>
          <p:cNvCxnSpPr>
            <a:cxnSpLocks/>
          </p:cNvCxnSpPr>
          <p:nvPr/>
        </p:nvCxnSpPr>
        <p:spPr>
          <a:xfrm flipH="1">
            <a:off x="3525034" y="8015328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8ABD021-D234-4A25-814B-4F08E51C23A3}"/>
              </a:ext>
            </a:extLst>
          </p:cNvPr>
          <p:cNvCxnSpPr>
            <a:cxnSpLocks/>
          </p:cNvCxnSpPr>
          <p:nvPr/>
        </p:nvCxnSpPr>
        <p:spPr>
          <a:xfrm flipH="1">
            <a:off x="3505200" y="8458199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E93891E-8AAE-49FF-B8BB-F1FA498C9564}"/>
              </a:ext>
            </a:extLst>
          </p:cNvPr>
          <p:cNvSpPr txBox="1"/>
          <p:nvPr/>
        </p:nvSpPr>
        <p:spPr>
          <a:xfrm>
            <a:off x="3525034" y="903317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2EB124-700E-48F4-9110-174E2DE0F22E}"/>
              </a:ext>
            </a:extLst>
          </p:cNvPr>
          <p:cNvSpPr txBox="1"/>
          <p:nvPr/>
        </p:nvSpPr>
        <p:spPr>
          <a:xfrm>
            <a:off x="3568651" y="799942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1C25780-ABE6-44EE-966B-AC6A8D5DFAB5}"/>
              </a:ext>
            </a:extLst>
          </p:cNvPr>
          <p:cNvCxnSpPr>
            <a:cxnSpLocks/>
          </p:cNvCxnSpPr>
          <p:nvPr/>
        </p:nvCxnSpPr>
        <p:spPr>
          <a:xfrm flipH="1">
            <a:off x="3505201" y="6959216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14D0020-9B55-44CF-A5EE-F40B1F3F8CE5}"/>
              </a:ext>
            </a:extLst>
          </p:cNvPr>
          <p:cNvCxnSpPr>
            <a:cxnSpLocks/>
          </p:cNvCxnSpPr>
          <p:nvPr/>
        </p:nvCxnSpPr>
        <p:spPr>
          <a:xfrm flipH="1">
            <a:off x="4038599" y="6948528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A58E550-0568-455B-B672-F983457260EB}"/>
              </a:ext>
            </a:extLst>
          </p:cNvPr>
          <p:cNvCxnSpPr>
            <a:cxnSpLocks/>
          </p:cNvCxnSpPr>
          <p:nvPr/>
        </p:nvCxnSpPr>
        <p:spPr>
          <a:xfrm flipH="1">
            <a:off x="3525034" y="6948528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8C0DEFD-63A6-4516-9283-AF75887C9E8F}"/>
              </a:ext>
            </a:extLst>
          </p:cNvPr>
          <p:cNvCxnSpPr>
            <a:cxnSpLocks/>
          </p:cNvCxnSpPr>
          <p:nvPr/>
        </p:nvCxnSpPr>
        <p:spPr>
          <a:xfrm flipH="1">
            <a:off x="3505200" y="7391399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4BACBAA-67D9-4842-9AAB-6AF52E56BABB}"/>
              </a:ext>
            </a:extLst>
          </p:cNvPr>
          <p:cNvSpPr txBox="1"/>
          <p:nvPr/>
        </p:nvSpPr>
        <p:spPr>
          <a:xfrm>
            <a:off x="3568651" y="693262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166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177</cp:revision>
  <dcterms:created xsi:type="dcterms:W3CDTF">2002-08-21T12:11:08Z</dcterms:created>
  <dcterms:modified xsi:type="dcterms:W3CDTF">2020-02-20T20:12:52Z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