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4297D-0087-40B9-A1C8-99BBF669C045}" v="110" dt="2020-02-17T21:51:5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14" autoAdjust="0"/>
  </p:normalViewPr>
  <p:slideViewPr>
    <p:cSldViewPr>
      <p:cViewPr varScale="1">
        <p:scale>
          <a:sx n="130" d="100"/>
          <a:sy n="130" d="100"/>
        </p:scale>
        <p:origin x="212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8593D831-BEF0-4334-8B3B-B2A14AD013DF}"/>
    <pc:docChg chg="modSld">
      <pc:chgData name="Pete Lymberis" userId="9ee793fb55b82a19" providerId="LiveId" clId="{8593D831-BEF0-4334-8B3B-B2A14AD013DF}" dt="2020-02-17T06:44:04.371" v="5" actId="20577"/>
      <pc:docMkLst>
        <pc:docMk/>
      </pc:docMkLst>
      <pc:sldChg chg="modSp">
        <pc:chgData name="Pete Lymberis" userId="9ee793fb55b82a19" providerId="LiveId" clId="{8593D831-BEF0-4334-8B3B-B2A14AD013DF}" dt="2020-02-17T06:44:04.371" v="5" actId="20577"/>
        <pc:sldMkLst>
          <pc:docMk/>
          <pc:sldMk cId="249033274" sldId="283"/>
        </pc:sldMkLst>
        <pc:graphicFrameChg chg="modGraphic">
          <ac:chgData name="Pete Lymberis" userId="9ee793fb55b82a19" providerId="LiveId" clId="{8593D831-BEF0-4334-8B3B-B2A14AD013DF}" dt="2020-02-17T06:44:04.371" v="5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65EC0A-B4B1-4F42-A6A7-83947B092EB6}"/>
    <pc:docChg chg="modSld">
      <pc:chgData name="Pete Lymberis" userId="9ee793fb55b82a19" providerId="LiveId" clId="{2F65EC0A-B4B1-4F42-A6A7-83947B092EB6}" dt="2020-02-17T06:11:08.776" v="4" actId="1076"/>
      <pc:docMkLst>
        <pc:docMk/>
      </pc:docMkLst>
      <pc:sldChg chg="modSp">
        <pc:chgData name="Pete Lymberis" userId="9ee793fb55b82a19" providerId="LiveId" clId="{2F65EC0A-B4B1-4F42-A6A7-83947B092EB6}" dt="2020-02-17T06:11:08.776" v="4" actId="1076"/>
        <pc:sldMkLst>
          <pc:docMk/>
          <pc:sldMk cId="249033274" sldId="283"/>
        </pc:sldMkLst>
        <pc:spChg chg="mod">
          <ac:chgData name="Pete Lymberis" userId="9ee793fb55b82a19" providerId="LiveId" clId="{2F65EC0A-B4B1-4F42-A6A7-83947B092EB6}" dt="2020-02-17T06:10:49.879" v="0" actId="1076"/>
          <ac:spMkLst>
            <pc:docMk/>
            <pc:sldMk cId="249033274" sldId="283"/>
            <ac:spMk id="156" creationId="{843B4492-183C-4B92-8A8F-703DF9F2CD0C}"/>
          </ac:spMkLst>
        </pc:spChg>
        <pc:spChg chg="mod">
          <ac:chgData name="Pete Lymberis" userId="9ee793fb55b82a19" providerId="LiveId" clId="{2F65EC0A-B4B1-4F42-A6A7-83947B092EB6}" dt="2020-02-17T06:10:53.629" v="3" actId="1038"/>
          <ac:spMkLst>
            <pc:docMk/>
            <pc:sldMk cId="249033274" sldId="283"/>
            <ac:spMk id="184" creationId="{FB9E9C3E-1ED2-48A9-8E76-FAB924E5EECB}"/>
          </ac:spMkLst>
        </pc:spChg>
        <pc:grpChg chg="mod">
          <ac:chgData name="Pete Lymberis" userId="9ee793fb55b82a19" providerId="LiveId" clId="{2F65EC0A-B4B1-4F42-A6A7-83947B092EB6}" dt="2020-02-17T06:11:08.776" v="4" actId="1076"/>
          <ac:grpSpMkLst>
            <pc:docMk/>
            <pc:sldMk cId="249033274" sldId="283"/>
            <ac:grpSpMk id="157" creationId="{B0A6A7EA-89FA-401F-B551-75502BF02EFE}"/>
          </ac:grpSpMkLst>
        </pc:grp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1" creationId="{D5FF5884-19A2-43E5-9881-6ABB19259B2B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6" creationId="{EC58ED7C-68A4-4882-8AA0-E1BB0B5AFCA0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8" creationId="{A7F91CF1-187B-4A88-BF52-ED18E3782481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9" creationId="{D180C166-E0EA-41BE-A6BE-ECFD4C4C877B}"/>
          </ac:cxnSpMkLst>
        </pc:cxnChg>
      </pc:sldChg>
    </pc:docChg>
  </pc:docChgLst>
  <pc:docChgLst>
    <pc:chgData name="Pete" userId="2ba9fc37-00e3-4ffc-bbd6-7b5ea5fb8ff7" providerId="ADAL" clId="{D854297D-0087-40B9-A1C8-99BBF669C045}"/>
    <pc:docChg chg="custSel modSld">
      <pc:chgData name="Pete" userId="2ba9fc37-00e3-4ffc-bbd6-7b5ea5fb8ff7" providerId="ADAL" clId="{D854297D-0087-40B9-A1C8-99BBF669C045}" dt="2020-02-17T21:54:29.972" v="152" actId="1076"/>
      <pc:docMkLst>
        <pc:docMk/>
      </pc:docMkLst>
      <pc:sldChg chg="addSp modSp">
        <pc:chgData name="Pete" userId="2ba9fc37-00e3-4ffc-bbd6-7b5ea5fb8ff7" providerId="ADAL" clId="{D854297D-0087-40B9-A1C8-99BBF669C045}" dt="2020-02-17T21:51:58.535" v="122" actId="1035"/>
        <pc:sldMkLst>
          <pc:docMk/>
          <pc:sldMk cId="4083254824" sldId="282"/>
        </pc:sldMkLst>
        <pc:spChg chg="add mod">
          <ac:chgData name="Pete" userId="2ba9fc37-00e3-4ffc-bbd6-7b5ea5fb8ff7" providerId="ADAL" clId="{D854297D-0087-40B9-A1C8-99BBF669C045}" dt="2020-02-17T21:51:58.535" v="122" actId="1035"/>
          <ac:spMkLst>
            <pc:docMk/>
            <pc:sldMk cId="4083254824" sldId="282"/>
            <ac:spMk id="33" creationId="{EF8ACBFD-D438-4CCE-A053-EFBDBD9AC7D7}"/>
          </ac:spMkLst>
        </pc:spChg>
        <pc:spChg chg="mod">
          <ac:chgData name="Pete" userId="2ba9fc37-00e3-4ffc-bbd6-7b5ea5fb8ff7" providerId="ADAL" clId="{D854297D-0087-40B9-A1C8-99BBF669C045}" dt="2020-02-17T21:51:30.114" v="75" actId="20577"/>
          <ac:spMkLst>
            <pc:docMk/>
            <pc:sldMk cId="4083254824" sldId="282"/>
            <ac:spMk id="70" creationId="{D14F582E-1A9D-4B32-AE2B-F68DE6748B9F}"/>
          </ac:spMkLst>
        </pc:spChg>
        <pc:grpChg chg="add mod">
          <ac:chgData name="Pete" userId="2ba9fc37-00e3-4ffc-bbd6-7b5ea5fb8ff7" providerId="ADAL" clId="{D854297D-0087-40B9-A1C8-99BBF669C045}" dt="2020-02-17T21:51:58.535" v="122" actId="1035"/>
          <ac:grpSpMkLst>
            <pc:docMk/>
            <pc:sldMk cId="4083254824" sldId="282"/>
            <ac:grpSpMk id="25" creationId="{C14658F2-E4FC-4283-91E0-C111F191905B}"/>
          </ac:grpSpMkLst>
        </pc:grpChg>
      </pc:sldChg>
      <pc:sldChg chg="addSp delSp modSp">
        <pc:chgData name="Pete" userId="2ba9fc37-00e3-4ffc-bbd6-7b5ea5fb8ff7" providerId="ADAL" clId="{D854297D-0087-40B9-A1C8-99BBF669C045}" dt="2020-02-17T21:54:29.972" v="152" actId="1076"/>
        <pc:sldMkLst>
          <pc:docMk/>
          <pc:sldMk cId="249033274" sldId="283"/>
        </pc:sldMkLst>
        <pc:spChg chg="mod">
          <ac:chgData name="Pete" userId="2ba9fc37-00e3-4ffc-bbd6-7b5ea5fb8ff7" providerId="ADAL" clId="{D854297D-0087-40B9-A1C8-99BBF669C045}" dt="2020-02-17T21:51:01.494" v="70" actId="1076"/>
          <ac:spMkLst>
            <pc:docMk/>
            <pc:sldMk cId="249033274" sldId="283"/>
            <ac:spMk id="31" creationId="{5E3BF47C-E13B-40A5-8D12-D978D0EA9CD3}"/>
          </ac:spMkLst>
        </pc:spChg>
        <pc:spChg chg="mod">
          <ac:chgData name="Pete" userId="2ba9fc37-00e3-4ffc-bbd6-7b5ea5fb8ff7" providerId="ADAL" clId="{D854297D-0087-40B9-A1C8-99BBF669C045}" dt="2020-02-17T21:50:59.136" v="69" actId="1076"/>
          <ac:spMkLst>
            <pc:docMk/>
            <pc:sldMk cId="249033274" sldId="283"/>
            <ac:spMk id="32" creationId="{7DB5A6A0-112B-481A-BA7B-09087685E56A}"/>
          </ac:spMkLst>
        </pc:spChg>
        <pc:spChg chg="mod">
          <ac:chgData name="Pete" userId="2ba9fc37-00e3-4ffc-bbd6-7b5ea5fb8ff7" providerId="ADAL" clId="{D854297D-0087-40B9-A1C8-99BBF669C045}" dt="2020-02-17T21:51:05.102" v="71" actId="1076"/>
          <ac:spMkLst>
            <pc:docMk/>
            <pc:sldMk cId="249033274" sldId="283"/>
            <ac:spMk id="33" creationId="{30FDE968-C3B6-4DFC-B28C-E6212A7A86A6}"/>
          </ac:spMkLst>
        </pc:spChg>
        <pc:spChg chg="mod">
          <ac:chgData name="Pete" userId="2ba9fc37-00e3-4ffc-bbd6-7b5ea5fb8ff7" providerId="ADAL" clId="{D854297D-0087-40B9-A1C8-99BBF669C045}" dt="2020-02-17T21:51:08.375" v="73" actId="1076"/>
          <ac:spMkLst>
            <pc:docMk/>
            <pc:sldMk cId="249033274" sldId="283"/>
            <ac:spMk id="34" creationId="{C9D624F7-F612-47AE-B9D7-F7CDF7CCDF5D}"/>
          </ac:spMkLst>
        </pc:spChg>
        <pc:spChg chg="del">
          <ac:chgData name="Pete" userId="2ba9fc37-00e3-4ffc-bbd6-7b5ea5fb8ff7" providerId="ADAL" clId="{D854297D-0087-40B9-A1C8-99BBF669C045}" dt="2020-02-17T21:50:25.812" v="4" actId="478"/>
          <ac:spMkLst>
            <pc:docMk/>
            <pc:sldMk cId="249033274" sldId="283"/>
            <ac:spMk id="35" creationId="{59E37E96-E730-4814-BF3A-F8E51873D2A0}"/>
          </ac:spMkLst>
        </pc:spChg>
        <pc:spChg chg="add mod">
          <ac:chgData name="Pete" userId="2ba9fc37-00e3-4ffc-bbd6-7b5ea5fb8ff7" providerId="ADAL" clId="{D854297D-0087-40B9-A1C8-99BBF669C045}" dt="2020-02-17T21:50:43.574" v="56" actId="1076"/>
          <ac:spMkLst>
            <pc:docMk/>
            <pc:sldMk cId="249033274" sldId="283"/>
            <ac:spMk id="84" creationId="{87EB2CBA-02DD-4B59-A9DD-8CE0E284B251}"/>
          </ac:spMkLst>
        </pc:spChg>
        <pc:spChg chg="mod">
          <ac:chgData name="Pete" userId="2ba9fc37-00e3-4ffc-bbd6-7b5ea5fb8ff7" providerId="ADAL" clId="{D854297D-0087-40B9-A1C8-99BBF669C045}" dt="2020-02-17T21:54:29.972" v="152" actId="1076"/>
          <ac:spMkLst>
            <pc:docMk/>
            <pc:sldMk cId="249033274" sldId="283"/>
            <ac:spMk id="156" creationId="{843B4492-183C-4B92-8A8F-703DF9F2CD0C}"/>
          </ac:spMkLst>
        </pc:spChg>
        <pc:grpChg chg="add mod">
          <ac:chgData name="Pete" userId="2ba9fc37-00e3-4ffc-bbd6-7b5ea5fb8ff7" providerId="ADAL" clId="{D854297D-0087-40B9-A1C8-99BBF669C045}" dt="2020-02-17T21:50:50.145" v="68" actId="1035"/>
          <ac:grpSpMkLst>
            <pc:docMk/>
            <pc:sldMk cId="249033274" sldId="283"/>
            <ac:grpSpMk id="85" creationId="{FA76DA4E-886A-4AF1-80D7-10E961778951}"/>
          </ac:grpSpMkLst>
        </pc:grpChg>
        <pc:grpChg chg="del">
          <ac:chgData name="Pete" userId="2ba9fc37-00e3-4ffc-bbd6-7b5ea5fb8ff7" providerId="ADAL" clId="{D854297D-0087-40B9-A1C8-99BBF669C045}" dt="2020-02-17T21:50:11.208" v="0" actId="478"/>
          <ac:grpSpMkLst>
            <pc:docMk/>
            <pc:sldMk cId="249033274" sldId="283"/>
            <ac:grpSpMk id="113" creationId="{9CC5374F-7C57-4411-ACFE-4F79073501BC}"/>
          </ac:grpSpMkLst>
        </pc:grpChg>
        <pc:graphicFrameChg chg="modGraphic">
          <ac:chgData name="Pete" userId="2ba9fc37-00e3-4ffc-bbd6-7b5ea5fb8ff7" providerId="ADAL" clId="{D854297D-0087-40B9-A1C8-99BBF669C045}" dt="2020-02-17T21:53:47.044" v="150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5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7776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Medical Problems 2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Marcel Englmaier &amp; Pete 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Working as a pharmacist is getting easier. Suddenly, zombies show up.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Start box, both hands touching barrel,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squarely behind barrel, facing T1. Stock touching belt, Muzzle touching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3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T2-T8: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3 shots.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788915" y="76666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807585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07585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42762" y="62007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969234" y="5562600"/>
            <a:ext cx="4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050191" y="4823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919882" y="46787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1922814" y="43983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3351358" y="5043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388571" y="6757392"/>
            <a:ext cx="200874" cy="305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1531" y="6903232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912" y="6401057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5042913" y="499892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478860" y="5376306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983854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B74D1646-CC5B-49DC-9871-6E3900AD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434" y="5665497"/>
            <a:ext cx="13144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996374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219583" y="4627759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4154952" y="5150215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867400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319287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3070555" y="7930615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4050192" y="874227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4583590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4070025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4050191" y="917445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3940895" y="8799779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C63AEA-A700-4453-B8AE-BBACEA9AE693}"/>
              </a:ext>
            </a:extLst>
          </p:cNvPr>
          <p:cNvSpPr txBox="1"/>
          <p:nvPr/>
        </p:nvSpPr>
        <p:spPr>
          <a:xfrm>
            <a:off x="2616433" y="670822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56" name="AutoShape 28">
            <a:extLst>
              <a:ext uri="{FF2B5EF4-FFF2-40B4-BE49-F238E27FC236}">
                <a16:creationId xmlns:a16="http://schemas.microsoft.com/office/drawing/2014/main" id="{843B4492-183C-4B92-8A8F-703DF9F2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297" y="835076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EB2CBA-02DD-4B59-A9DD-8CE0E284B251}"/>
              </a:ext>
            </a:extLst>
          </p:cNvPr>
          <p:cNvSpPr txBox="1"/>
          <p:nvPr/>
        </p:nvSpPr>
        <p:spPr>
          <a:xfrm>
            <a:off x="5601661" y="491062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85" name="Group 744">
            <a:extLst>
              <a:ext uri="{FF2B5EF4-FFF2-40B4-BE49-F238E27FC236}">
                <a16:creationId xmlns:a16="http://schemas.microsoft.com/office/drawing/2014/main" id="{FA76DA4E-886A-4AF1-80D7-10E961778951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5105400"/>
            <a:ext cx="123825" cy="434975"/>
            <a:chOff x="2574" y="2166"/>
            <a:chExt cx="96" cy="398"/>
          </a:xfrm>
        </p:grpSpPr>
        <p:sp>
          <p:nvSpPr>
            <p:cNvPr id="86" name="Oval 745">
              <a:extLst>
                <a:ext uri="{FF2B5EF4-FFF2-40B4-BE49-F238E27FC236}">
                  <a16:creationId xmlns:a16="http://schemas.microsoft.com/office/drawing/2014/main" id="{FC723ACB-FCD4-40C4-844D-17134820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746">
              <a:extLst>
                <a:ext uri="{FF2B5EF4-FFF2-40B4-BE49-F238E27FC236}">
                  <a16:creationId xmlns:a16="http://schemas.microsoft.com/office/drawing/2014/main" id="{85B7BDDA-FB8A-4EEE-84CF-EA70EBD1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Freeform 747">
              <a:extLst>
                <a:ext uri="{FF2B5EF4-FFF2-40B4-BE49-F238E27FC236}">
                  <a16:creationId xmlns:a16="http://schemas.microsoft.com/office/drawing/2014/main" id="{3A7B3280-30D6-4559-A751-60E00BB0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748">
              <a:extLst>
                <a:ext uri="{FF2B5EF4-FFF2-40B4-BE49-F238E27FC236}">
                  <a16:creationId xmlns:a16="http://schemas.microsoft.com/office/drawing/2014/main" id="{F1DD1DCB-3771-4CBB-BB7D-907FD51A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49">
              <a:extLst>
                <a:ext uri="{FF2B5EF4-FFF2-40B4-BE49-F238E27FC236}">
                  <a16:creationId xmlns:a16="http://schemas.microsoft.com/office/drawing/2014/main" id="{2785F2DA-0CC0-47D3-A703-15AD1430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Rectangle 750">
              <a:extLst>
                <a:ext uri="{FF2B5EF4-FFF2-40B4-BE49-F238E27FC236}">
                  <a16:creationId xmlns:a16="http://schemas.microsoft.com/office/drawing/2014/main" id="{E2ED3E48-A26F-4A1D-9DC4-AE76032A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751">
              <a:extLst>
                <a:ext uri="{FF2B5EF4-FFF2-40B4-BE49-F238E27FC236}">
                  <a16:creationId xmlns:a16="http://schemas.microsoft.com/office/drawing/2014/main" id="{E8690F27-6D4E-451C-B766-7B7AECD2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32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184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186</cp:revision>
  <dcterms:created xsi:type="dcterms:W3CDTF">2002-08-21T12:11:08Z</dcterms:created>
  <dcterms:modified xsi:type="dcterms:W3CDTF">2020-02-20T20:08:54Z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