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52" d="100"/>
          <a:sy n="52" d="100"/>
        </p:scale>
        <p:origin x="2400" y="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01704"/>
              </p:ext>
            </p:extLst>
          </p:nvPr>
        </p:nvGraphicFramePr>
        <p:xfrm>
          <a:off x="152400" y="152400"/>
          <a:ext cx="7010400" cy="3376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Stendo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Down! But for Suckers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Go Fast Don’t Suck &amp;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box, loaded firearm lying on table pointed downrange. All magazines to be used on the table. Both hands touching respective thighs.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USPSA, 6 mini USPSA,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minipoppers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3 NT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each carboard target with 2 shots each. Conduct a mandatory reload and reengage each cardboard with two rounds each. The steel can be shot at any time in any order.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Cones define 180 line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D519541-850A-46E9-9DB4-033F53148C6A}"/>
              </a:ext>
            </a:extLst>
          </p:cNvPr>
          <p:cNvGrpSpPr/>
          <p:nvPr/>
        </p:nvGrpSpPr>
        <p:grpSpPr>
          <a:xfrm>
            <a:off x="3342759" y="6971733"/>
            <a:ext cx="533400" cy="442872"/>
            <a:chOff x="-3768057" y="7612224"/>
            <a:chExt cx="533400" cy="4428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7409A2E-963A-4DE5-946B-FD0B04849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F1697F-733C-4A43-8FA2-1C41D8135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EA4A22-6404-4797-858B-23776DBA4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E18455-07A4-40DF-B4FF-977124E61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70">
            <a:extLst>
              <a:ext uri="{FF2B5EF4-FFF2-40B4-BE49-F238E27FC236}">
                <a16:creationId xmlns:a16="http://schemas.microsoft.com/office/drawing/2014/main" id="{1F55455B-337F-40DF-86B5-8A26DA8F50B3}"/>
              </a:ext>
            </a:extLst>
          </p:cNvPr>
          <p:cNvGrpSpPr>
            <a:grpSpLocks/>
          </p:cNvGrpSpPr>
          <p:nvPr/>
        </p:nvGrpSpPr>
        <p:grpSpPr bwMode="auto">
          <a:xfrm>
            <a:off x="3292330" y="6225071"/>
            <a:ext cx="630238" cy="631825"/>
            <a:chOff x="2032" y="4520"/>
            <a:chExt cx="540" cy="542"/>
          </a:xfrm>
        </p:grpSpPr>
        <p:sp>
          <p:nvSpPr>
            <p:cNvPr id="105" name="Freeform 171">
              <a:extLst>
                <a:ext uri="{FF2B5EF4-FFF2-40B4-BE49-F238E27FC236}">
                  <a16:creationId xmlns:a16="http://schemas.microsoft.com/office/drawing/2014/main" id="{376DBCA1-2F97-4C7F-AC75-168755B30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72">
              <a:extLst>
                <a:ext uri="{FF2B5EF4-FFF2-40B4-BE49-F238E27FC236}">
                  <a16:creationId xmlns:a16="http://schemas.microsoft.com/office/drawing/2014/main" id="{B662B63A-DA2B-40CC-BBD6-0785E017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73">
              <a:extLst>
                <a:ext uri="{FF2B5EF4-FFF2-40B4-BE49-F238E27FC236}">
                  <a16:creationId xmlns:a16="http://schemas.microsoft.com/office/drawing/2014/main" id="{52913A87-4605-4121-97BF-51FB2CB94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4EEEC-B806-4F53-B56E-1A5B5FA5F3F8}"/>
              </a:ext>
            </a:extLst>
          </p:cNvPr>
          <p:cNvGrpSpPr/>
          <p:nvPr/>
        </p:nvGrpSpPr>
        <p:grpSpPr>
          <a:xfrm>
            <a:off x="1495029" y="4474393"/>
            <a:ext cx="290513" cy="787400"/>
            <a:chOff x="9296400" y="3392569"/>
            <a:chExt cx="290513" cy="787400"/>
          </a:xfrm>
        </p:grpSpPr>
        <p:grpSp>
          <p:nvGrpSpPr>
            <p:cNvPr id="109" name="Group 33">
              <a:extLst>
                <a:ext uri="{FF2B5EF4-FFF2-40B4-BE49-F238E27FC236}">
                  <a16:creationId xmlns:a16="http://schemas.microsoft.com/office/drawing/2014/main" id="{075D3F1F-E6F0-43C3-8991-6CC63DD63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12" name="Line 34">
                <a:extLst>
                  <a:ext uri="{FF2B5EF4-FFF2-40B4-BE49-F238E27FC236}">
                    <a16:creationId xmlns:a16="http://schemas.microsoft.com/office/drawing/2014/main" id="{1F17FCEE-030A-4635-A4C1-A54255A4D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35">
                <a:extLst>
                  <a:ext uri="{FF2B5EF4-FFF2-40B4-BE49-F238E27FC236}">
                    <a16:creationId xmlns:a16="http://schemas.microsoft.com/office/drawing/2014/main" id="{B918A329-7E8A-4619-98A3-5017B154B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Freeform 36">
                <a:extLst>
                  <a:ext uri="{FF2B5EF4-FFF2-40B4-BE49-F238E27FC236}">
                    <a16:creationId xmlns:a16="http://schemas.microsoft.com/office/drawing/2014/main" id="{7B7EC642-EAD2-43EC-9128-CFAA95FB8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B242C021-E874-4E36-BF94-8A703644ADA9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0C2A11DE-759A-44EF-87BA-5745FFDED6F4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29">
            <a:extLst>
              <a:ext uri="{FF2B5EF4-FFF2-40B4-BE49-F238E27FC236}">
                <a16:creationId xmlns:a16="http://schemas.microsoft.com/office/drawing/2014/main" id="{76E0DCDD-A57D-4F92-B601-9B8AC902361D}"/>
              </a:ext>
            </a:extLst>
          </p:cNvPr>
          <p:cNvGrpSpPr>
            <a:grpSpLocks/>
          </p:cNvGrpSpPr>
          <p:nvPr/>
        </p:nvGrpSpPr>
        <p:grpSpPr bwMode="auto">
          <a:xfrm>
            <a:off x="5368129" y="4120685"/>
            <a:ext cx="287338" cy="790575"/>
            <a:chOff x="528" y="240"/>
            <a:chExt cx="181" cy="498"/>
          </a:xfrm>
        </p:grpSpPr>
        <p:sp>
          <p:nvSpPr>
            <p:cNvPr id="116" name="Line 30">
              <a:extLst>
                <a:ext uri="{FF2B5EF4-FFF2-40B4-BE49-F238E27FC236}">
                  <a16:creationId xmlns:a16="http://schemas.microsoft.com/office/drawing/2014/main" id="{15A0B5CF-B5F6-4D36-9728-B12B48822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31">
              <a:extLst>
                <a:ext uri="{FF2B5EF4-FFF2-40B4-BE49-F238E27FC236}">
                  <a16:creationId xmlns:a16="http://schemas.microsoft.com/office/drawing/2014/main" id="{944F495F-43E1-42F4-94DA-3714D8BE1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32">
              <a:extLst>
                <a:ext uri="{FF2B5EF4-FFF2-40B4-BE49-F238E27FC236}">
                  <a16:creationId xmlns:a16="http://schemas.microsoft.com/office/drawing/2014/main" id="{2FAA2B6D-1577-48B1-869F-6CB1E574A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51">
            <a:extLst>
              <a:ext uri="{FF2B5EF4-FFF2-40B4-BE49-F238E27FC236}">
                <a16:creationId xmlns:a16="http://schemas.microsoft.com/office/drawing/2014/main" id="{77E7382B-7B3F-4DC2-953C-51AD9B1E7AB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016414"/>
            <a:ext cx="141288" cy="460375"/>
            <a:chOff x="5403" y="3457"/>
            <a:chExt cx="209" cy="755"/>
          </a:xfrm>
        </p:grpSpPr>
        <p:sp>
          <p:nvSpPr>
            <p:cNvPr id="120" name="Oval 52">
              <a:extLst>
                <a:ext uri="{FF2B5EF4-FFF2-40B4-BE49-F238E27FC236}">
                  <a16:creationId xmlns:a16="http://schemas.microsoft.com/office/drawing/2014/main" id="{98D8CA75-7164-4508-A656-65B17B0EA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" name="Oval 53">
              <a:extLst>
                <a:ext uri="{FF2B5EF4-FFF2-40B4-BE49-F238E27FC236}">
                  <a16:creationId xmlns:a16="http://schemas.microsoft.com/office/drawing/2014/main" id="{8EAAA900-48B3-4518-BA36-873023507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B6F517C5-A56E-4152-B370-6A9F576C9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55">
              <a:extLst>
                <a:ext uri="{FF2B5EF4-FFF2-40B4-BE49-F238E27FC236}">
                  <a16:creationId xmlns:a16="http://schemas.microsoft.com/office/drawing/2014/main" id="{559EEA24-FC69-4BA9-ACBE-BD5505DD1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393DF85B-4E40-45FD-9EB1-2BF63D834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5" name="Rectangle 57">
              <a:extLst>
                <a:ext uri="{FF2B5EF4-FFF2-40B4-BE49-F238E27FC236}">
                  <a16:creationId xmlns:a16="http://schemas.microsoft.com/office/drawing/2014/main" id="{A6539383-517A-4B80-A6E7-57EF4A18A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6" name="Rectangle 58">
              <a:extLst>
                <a:ext uri="{FF2B5EF4-FFF2-40B4-BE49-F238E27FC236}">
                  <a16:creationId xmlns:a16="http://schemas.microsoft.com/office/drawing/2014/main" id="{A689CB13-83EE-4F9E-A96D-7D74DCC9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7" name="Group 29">
            <a:extLst>
              <a:ext uri="{FF2B5EF4-FFF2-40B4-BE49-F238E27FC236}">
                <a16:creationId xmlns:a16="http://schemas.microsoft.com/office/drawing/2014/main" id="{01F92E82-039B-4035-AAC8-04C34FB166D2}"/>
              </a:ext>
            </a:extLst>
          </p:cNvPr>
          <p:cNvGrpSpPr>
            <a:grpSpLocks/>
          </p:cNvGrpSpPr>
          <p:nvPr/>
        </p:nvGrpSpPr>
        <p:grpSpPr bwMode="auto">
          <a:xfrm>
            <a:off x="1949372" y="4139499"/>
            <a:ext cx="287338" cy="790575"/>
            <a:chOff x="528" y="240"/>
            <a:chExt cx="181" cy="498"/>
          </a:xfrm>
        </p:grpSpPr>
        <p:sp>
          <p:nvSpPr>
            <p:cNvPr id="128" name="Line 30">
              <a:extLst>
                <a:ext uri="{FF2B5EF4-FFF2-40B4-BE49-F238E27FC236}">
                  <a16:creationId xmlns:a16="http://schemas.microsoft.com/office/drawing/2014/main" id="{7D0BBFA2-E6A0-4C98-A9F9-7F8114C4A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1">
              <a:extLst>
                <a:ext uri="{FF2B5EF4-FFF2-40B4-BE49-F238E27FC236}">
                  <a16:creationId xmlns:a16="http://schemas.microsoft.com/office/drawing/2014/main" id="{96EE69D3-241E-45F1-BAD9-D7CEC5B45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AA9E3FDB-3EF1-4659-BA25-33734E79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9">
            <a:extLst>
              <a:ext uri="{FF2B5EF4-FFF2-40B4-BE49-F238E27FC236}">
                <a16:creationId xmlns:a16="http://schemas.microsoft.com/office/drawing/2014/main" id="{479E3AC3-7D08-4193-8EC4-890A95774058}"/>
              </a:ext>
            </a:extLst>
          </p:cNvPr>
          <p:cNvGrpSpPr>
            <a:grpSpLocks/>
          </p:cNvGrpSpPr>
          <p:nvPr/>
        </p:nvGrpSpPr>
        <p:grpSpPr bwMode="auto">
          <a:xfrm>
            <a:off x="3881145" y="3929975"/>
            <a:ext cx="287338" cy="790575"/>
            <a:chOff x="528" y="240"/>
            <a:chExt cx="181" cy="498"/>
          </a:xfrm>
        </p:grpSpPr>
        <p:sp>
          <p:nvSpPr>
            <p:cNvPr id="132" name="Line 30">
              <a:extLst>
                <a:ext uri="{FF2B5EF4-FFF2-40B4-BE49-F238E27FC236}">
                  <a16:creationId xmlns:a16="http://schemas.microsoft.com/office/drawing/2014/main" id="{6B6BA719-D2AC-4B52-A827-96977039C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1">
              <a:extLst>
                <a:ext uri="{FF2B5EF4-FFF2-40B4-BE49-F238E27FC236}">
                  <a16:creationId xmlns:a16="http://schemas.microsoft.com/office/drawing/2014/main" id="{11C8C243-C129-4095-8DFB-A1F3D10E0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142F85D0-CFB3-4A61-A539-D30D54F3F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51">
            <a:extLst>
              <a:ext uri="{FF2B5EF4-FFF2-40B4-BE49-F238E27FC236}">
                <a16:creationId xmlns:a16="http://schemas.microsoft.com/office/drawing/2014/main" id="{1EAA781D-CBA0-4A53-8085-BEFA1857FDF8}"/>
              </a:ext>
            </a:extLst>
          </p:cNvPr>
          <p:cNvGrpSpPr>
            <a:grpSpLocks/>
          </p:cNvGrpSpPr>
          <p:nvPr/>
        </p:nvGrpSpPr>
        <p:grpSpPr bwMode="auto">
          <a:xfrm>
            <a:off x="2754313" y="4016414"/>
            <a:ext cx="141288" cy="460375"/>
            <a:chOff x="5403" y="3457"/>
            <a:chExt cx="209" cy="755"/>
          </a:xfrm>
        </p:grpSpPr>
        <p:sp>
          <p:nvSpPr>
            <p:cNvPr id="136" name="Oval 52">
              <a:extLst>
                <a:ext uri="{FF2B5EF4-FFF2-40B4-BE49-F238E27FC236}">
                  <a16:creationId xmlns:a16="http://schemas.microsoft.com/office/drawing/2014/main" id="{6A2B6568-36C4-4175-BDDA-636F09177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7" name="Oval 53">
              <a:extLst>
                <a:ext uri="{FF2B5EF4-FFF2-40B4-BE49-F238E27FC236}">
                  <a16:creationId xmlns:a16="http://schemas.microsoft.com/office/drawing/2014/main" id="{BDC4C4CD-68FB-412E-8BC8-25EDFD91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" name="Freeform 54">
              <a:extLst>
                <a:ext uri="{FF2B5EF4-FFF2-40B4-BE49-F238E27FC236}">
                  <a16:creationId xmlns:a16="http://schemas.microsoft.com/office/drawing/2014/main" id="{6FCC7A83-BFC2-44D7-8228-0C76EE429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55">
              <a:extLst>
                <a:ext uri="{FF2B5EF4-FFF2-40B4-BE49-F238E27FC236}">
                  <a16:creationId xmlns:a16="http://schemas.microsoft.com/office/drawing/2014/main" id="{06A7791B-1F39-4443-978A-76E74CD3C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" name="Rectangle 56">
              <a:extLst>
                <a:ext uri="{FF2B5EF4-FFF2-40B4-BE49-F238E27FC236}">
                  <a16:creationId xmlns:a16="http://schemas.microsoft.com/office/drawing/2014/main" id="{CD543291-4D92-4403-B627-29251AEBA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1" name="Rectangle 57">
              <a:extLst>
                <a:ext uri="{FF2B5EF4-FFF2-40B4-BE49-F238E27FC236}">
                  <a16:creationId xmlns:a16="http://schemas.microsoft.com/office/drawing/2014/main" id="{63782D44-E64A-46B4-AC73-A2D44CB96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2" name="Rectangle 58">
              <a:extLst>
                <a:ext uri="{FF2B5EF4-FFF2-40B4-BE49-F238E27FC236}">
                  <a16:creationId xmlns:a16="http://schemas.microsoft.com/office/drawing/2014/main" id="{D55E0EC5-73BA-4A9E-BE53-80D546100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59A7745-6565-42FF-9B77-1C9D58971A9C}"/>
              </a:ext>
            </a:extLst>
          </p:cNvPr>
          <p:cNvGrpSpPr/>
          <p:nvPr/>
        </p:nvGrpSpPr>
        <p:grpSpPr>
          <a:xfrm>
            <a:off x="5844369" y="4384513"/>
            <a:ext cx="290513" cy="787400"/>
            <a:chOff x="9296400" y="3392569"/>
            <a:chExt cx="290513" cy="787400"/>
          </a:xfrm>
        </p:grpSpPr>
        <p:grpSp>
          <p:nvGrpSpPr>
            <p:cNvPr id="144" name="Group 33">
              <a:extLst>
                <a:ext uri="{FF2B5EF4-FFF2-40B4-BE49-F238E27FC236}">
                  <a16:creationId xmlns:a16="http://schemas.microsoft.com/office/drawing/2014/main" id="{6F33917B-9259-49B4-B75B-0FD0ED02E1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47" name="Line 34">
                <a:extLst>
                  <a:ext uri="{FF2B5EF4-FFF2-40B4-BE49-F238E27FC236}">
                    <a16:creationId xmlns:a16="http://schemas.microsoft.com/office/drawing/2014/main" id="{D21F64DD-F0E7-4F30-9970-72E4F5C26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35">
                <a:extLst>
                  <a:ext uri="{FF2B5EF4-FFF2-40B4-BE49-F238E27FC236}">
                    <a16:creationId xmlns:a16="http://schemas.microsoft.com/office/drawing/2014/main" id="{047FB0CA-A1C1-4D74-B773-420A93C93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Freeform 36">
                <a:extLst>
                  <a:ext uri="{FF2B5EF4-FFF2-40B4-BE49-F238E27FC236}">
                    <a16:creationId xmlns:a16="http://schemas.microsoft.com/office/drawing/2014/main" id="{34E3B3F0-E2CA-4D00-A81E-3C66645E3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" name="Freeform 32">
              <a:extLst>
                <a:ext uri="{FF2B5EF4-FFF2-40B4-BE49-F238E27FC236}">
                  <a16:creationId xmlns:a16="http://schemas.microsoft.com/office/drawing/2014/main" id="{5555E16F-23EE-4C7B-B0C0-3602269931CD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54788354-CF5A-40A3-92A8-EA7578A633AB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8D898BB-1C26-4266-84CB-09AC7277AA41}"/>
              </a:ext>
            </a:extLst>
          </p:cNvPr>
          <p:cNvGrpSpPr/>
          <p:nvPr/>
        </p:nvGrpSpPr>
        <p:grpSpPr>
          <a:xfrm>
            <a:off x="3465089" y="4077391"/>
            <a:ext cx="290513" cy="787400"/>
            <a:chOff x="9296400" y="3392569"/>
            <a:chExt cx="290513" cy="787400"/>
          </a:xfrm>
        </p:grpSpPr>
        <p:grpSp>
          <p:nvGrpSpPr>
            <p:cNvPr id="151" name="Group 33">
              <a:extLst>
                <a:ext uri="{FF2B5EF4-FFF2-40B4-BE49-F238E27FC236}">
                  <a16:creationId xmlns:a16="http://schemas.microsoft.com/office/drawing/2014/main" id="{40629633-1F15-49E9-8D9D-7D9E77AC0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54" name="Line 34">
                <a:extLst>
                  <a:ext uri="{FF2B5EF4-FFF2-40B4-BE49-F238E27FC236}">
                    <a16:creationId xmlns:a16="http://schemas.microsoft.com/office/drawing/2014/main" id="{81122B4F-9887-48F9-9DCB-F70072725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Line 35">
                <a:extLst>
                  <a:ext uri="{FF2B5EF4-FFF2-40B4-BE49-F238E27FC236}">
                    <a16:creationId xmlns:a16="http://schemas.microsoft.com/office/drawing/2014/main" id="{682FD543-3E02-41C3-A836-4D965C77C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Freeform 36">
                <a:extLst>
                  <a:ext uri="{FF2B5EF4-FFF2-40B4-BE49-F238E27FC236}">
                    <a16:creationId xmlns:a16="http://schemas.microsoft.com/office/drawing/2014/main" id="{FD2640C5-4B68-4B46-994B-8E412574C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78E2CD21-F648-4CBB-9045-70AFF8962AE7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B420E530-5E41-43AD-AF1A-11BD708057E4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29">
            <a:extLst>
              <a:ext uri="{FF2B5EF4-FFF2-40B4-BE49-F238E27FC236}">
                <a16:creationId xmlns:a16="http://schemas.microsoft.com/office/drawing/2014/main" id="{0D2D352D-C58A-4F8B-AD30-4E452AFA39EF}"/>
              </a:ext>
            </a:extLst>
          </p:cNvPr>
          <p:cNvGrpSpPr>
            <a:grpSpLocks/>
          </p:cNvGrpSpPr>
          <p:nvPr/>
        </p:nvGrpSpPr>
        <p:grpSpPr bwMode="auto">
          <a:xfrm>
            <a:off x="3055975" y="3930868"/>
            <a:ext cx="287338" cy="790575"/>
            <a:chOff x="528" y="240"/>
            <a:chExt cx="181" cy="498"/>
          </a:xfrm>
        </p:grpSpPr>
        <p:sp>
          <p:nvSpPr>
            <p:cNvPr id="158" name="Line 30">
              <a:extLst>
                <a:ext uri="{FF2B5EF4-FFF2-40B4-BE49-F238E27FC236}">
                  <a16:creationId xmlns:a16="http://schemas.microsoft.com/office/drawing/2014/main" id="{2357444C-C35C-4E50-9354-7DCD51938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1">
              <a:extLst>
                <a:ext uri="{FF2B5EF4-FFF2-40B4-BE49-F238E27FC236}">
                  <a16:creationId xmlns:a16="http://schemas.microsoft.com/office/drawing/2014/main" id="{1366D23B-FC2A-4DEC-BE04-2E30293B8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6225A719-17E5-4AA3-B491-06FF0F09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6CEAF803-FF47-434B-B2D9-F9615BACE044}"/>
              </a:ext>
            </a:extLst>
          </p:cNvPr>
          <p:cNvSpPr txBox="1"/>
          <p:nvPr/>
        </p:nvSpPr>
        <p:spPr>
          <a:xfrm>
            <a:off x="956468" y="44920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6A203D0-A316-4894-82F7-A1E45AF242E5}"/>
              </a:ext>
            </a:extLst>
          </p:cNvPr>
          <p:cNvSpPr txBox="1"/>
          <p:nvPr/>
        </p:nvSpPr>
        <p:spPr>
          <a:xfrm>
            <a:off x="919600" y="47868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8B3800C-83A4-4075-BFCF-DEFD160437BE}"/>
              </a:ext>
            </a:extLst>
          </p:cNvPr>
          <p:cNvSpPr txBox="1"/>
          <p:nvPr/>
        </p:nvSpPr>
        <p:spPr>
          <a:xfrm>
            <a:off x="1568969" y="39360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95F93BB-AA94-4658-B319-F42758EFC217}"/>
              </a:ext>
            </a:extLst>
          </p:cNvPr>
          <p:cNvSpPr txBox="1"/>
          <p:nvPr/>
        </p:nvSpPr>
        <p:spPr>
          <a:xfrm>
            <a:off x="2846938" y="3538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A736AE7-4070-4A91-B641-EB369553080E}"/>
              </a:ext>
            </a:extLst>
          </p:cNvPr>
          <p:cNvSpPr txBox="1"/>
          <p:nvPr/>
        </p:nvSpPr>
        <p:spPr>
          <a:xfrm>
            <a:off x="3386390" y="36662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EDA255A-522A-41D1-B8E0-5F1E63FAA484}"/>
              </a:ext>
            </a:extLst>
          </p:cNvPr>
          <p:cNvSpPr txBox="1"/>
          <p:nvPr/>
        </p:nvSpPr>
        <p:spPr>
          <a:xfrm>
            <a:off x="3382050" y="45674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26ED52B-BCDF-485D-BFE4-3FE4C005ABF9}"/>
              </a:ext>
            </a:extLst>
          </p:cNvPr>
          <p:cNvSpPr txBox="1"/>
          <p:nvPr/>
        </p:nvSpPr>
        <p:spPr>
          <a:xfrm>
            <a:off x="3875664" y="36066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1356DCF-7578-4ECB-9EB1-9096F7A62E98}"/>
              </a:ext>
            </a:extLst>
          </p:cNvPr>
          <p:cNvSpPr txBox="1"/>
          <p:nvPr/>
        </p:nvSpPr>
        <p:spPr>
          <a:xfrm>
            <a:off x="5558999" y="39125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3F85B96-03A4-4843-B8BC-689CA29890C7}"/>
              </a:ext>
            </a:extLst>
          </p:cNvPr>
          <p:cNvSpPr txBox="1"/>
          <p:nvPr/>
        </p:nvSpPr>
        <p:spPr>
          <a:xfrm>
            <a:off x="6148452" y="43512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EDA57F7-609C-401D-9B45-54C071571769}"/>
              </a:ext>
            </a:extLst>
          </p:cNvPr>
          <p:cNvSpPr txBox="1"/>
          <p:nvPr/>
        </p:nvSpPr>
        <p:spPr>
          <a:xfrm>
            <a:off x="2294136" y="3606630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6B68C98-6A5E-4811-A9A3-1D6554A00720}"/>
              </a:ext>
            </a:extLst>
          </p:cNvPr>
          <p:cNvSpPr txBox="1"/>
          <p:nvPr/>
        </p:nvSpPr>
        <p:spPr>
          <a:xfrm>
            <a:off x="4370559" y="3659582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6ED2433-082D-4CC0-975A-6AE1E62F5E68}"/>
              </a:ext>
            </a:extLst>
          </p:cNvPr>
          <p:cNvSpPr txBox="1"/>
          <p:nvPr/>
        </p:nvSpPr>
        <p:spPr>
          <a:xfrm>
            <a:off x="6117854" y="4796483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114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176</cp:revision>
  <dcterms:created xsi:type="dcterms:W3CDTF">2002-08-21T12:11:08Z</dcterms:created>
  <dcterms:modified xsi:type="dcterms:W3CDTF">2019-10-01T03:46:28Z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