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5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AA6171-88FD-460A-95A0-B1E6F403B46D}"/>
              </a:ext>
            </a:extLst>
          </p:cNvPr>
          <p:cNvSpPr txBox="1"/>
          <p:nvPr/>
        </p:nvSpPr>
        <p:spPr>
          <a:xfrm>
            <a:off x="2118204" y="360989"/>
            <a:ext cx="307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 Target Requirements:</a:t>
            </a:r>
          </a:p>
        </p:txBody>
      </p:sp>
      <p:grpSp>
        <p:nvGrpSpPr>
          <p:cNvPr id="7" name="Group 29">
            <a:extLst>
              <a:ext uri="{FF2B5EF4-FFF2-40B4-BE49-F238E27FC236}">
                <a16:creationId xmlns:a16="http://schemas.microsoft.com/office/drawing/2014/main" id="{E21AF208-FC0B-4D26-A32B-D59C2BA2E66D}"/>
              </a:ext>
            </a:extLst>
          </p:cNvPr>
          <p:cNvGrpSpPr>
            <a:grpSpLocks/>
          </p:cNvGrpSpPr>
          <p:nvPr/>
        </p:nvGrpSpPr>
        <p:grpSpPr bwMode="auto">
          <a:xfrm>
            <a:off x="863261" y="685800"/>
            <a:ext cx="287338" cy="790575"/>
            <a:chOff x="528" y="240"/>
            <a:chExt cx="181" cy="498"/>
          </a:xfrm>
        </p:grpSpPr>
        <p:sp>
          <p:nvSpPr>
            <p:cNvPr id="8" name="Line 30">
              <a:extLst>
                <a:ext uri="{FF2B5EF4-FFF2-40B4-BE49-F238E27FC236}">
                  <a16:creationId xmlns:a16="http://schemas.microsoft.com/office/drawing/2014/main" id="{3A9238B8-E41C-4CC7-A140-0772D0024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31">
              <a:extLst>
                <a:ext uri="{FF2B5EF4-FFF2-40B4-BE49-F238E27FC236}">
                  <a16:creationId xmlns:a16="http://schemas.microsoft.com/office/drawing/2014/main" id="{1F19CCC3-F0D4-431A-BF53-3B901942A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992FDAC5-BE44-4424-8A92-8BB292240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44">
            <a:extLst>
              <a:ext uri="{FF2B5EF4-FFF2-40B4-BE49-F238E27FC236}">
                <a16:creationId xmlns:a16="http://schemas.microsoft.com/office/drawing/2014/main" id="{CD59A268-E97F-4747-ADA2-D572579E32B1}"/>
              </a:ext>
            </a:extLst>
          </p:cNvPr>
          <p:cNvGrpSpPr>
            <a:grpSpLocks/>
          </p:cNvGrpSpPr>
          <p:nvPr/>
        </p:nvGrpSpPr>
        <p:grpSpPr bwMode="auto">
          <a:xfrm>
            <a:off x="869148" y="1447800"/>
            <a:ext cx="287338" cy="787400"/>
            <a:chOff x="1756" y="2113"/>
            <a:chExt cx="181" cy="499"/>
          </a:xfrm>
        </p:grpSpPr>
        <p:sp>
          <p:nvSpPr>
            <p:cNvPr id="19" name="Line 45">
              <a:extLst>
                <a:ext uri="{FF2B5EF4-FFF2-40B4-BE49-F238E27FC236}">
                  <a16:creationId xmlns:a16="http://schemas.microsoft.com/office/drawing/2014/main" id="{DB28F0F3-41C3-46D3-B1DB-17E6A690F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46">
              <a:extLst>
                <a:ext uri="{FF2B5EF4-FFF2-40B4-BE49-F238E27FC236}">
                  <a16:creationId xmlns:a16="http://schemas.microsoft.com/office/drawing/2014/main" id="{5F504F45-F600-4F60-92B3-08B39102D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47">
              <a:extLst>
                <a:ext uri="{FF2B5EF4-FFF2-40B4-BE49-F238E27FC236}">
                  <a16:creationId xmlns:a16="http://schemas.microsoft.com/office/drawing/2014/main" id="{51448874-37FD-4310-9F39-07620448E1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2" name="Freeform 48">
                <a:extLst>
                  <a:ext uri="{FF2B5EF4-FFF2-40B4-BE49-F238E27FC236}">
                    <a16:creationId xmlns:a16="http://schemas.microsoft.com/office/drawing/2014/main" id="{856AB1CB-DD81-4C60-B2FA-CC3025528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49">
                <a:extLst>
                  <a:ext uri="{FF2B5EF4-FFF2-40B4-BE49-F238E27FC236}">
                    <a16:creationId xmlns:a16="http://schemas.microsoft.com/office/drawing/2014/main" id="{87D7DC9E-8106-49AA-8403-6D7E1B6B8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50">
                <a:extLst>
                  <a:ext uri="{FF2B5EF4-FFF2-40B4-BE49-F238E27FC236}">
                    <a16:creationId xmlns:a16="http://schemas.microsoft.com/office/drawing/2014/main" id="{3B974CEA-2BBA-4DE1-B7A1-7F226FD00A9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" name="Group 170">
            <a:extLst>
              <a:ext uri="{FF2B5EF4-FFF2-40B4-BE49-F238E27FC236}">
                <a16:creationId xmlns:a16="http://schemas.microsoft.com/office/drawing/2014/main" id="{4AE28E11-2E3B-4FAE-85E4-CFC47527DDB0}"/>
              </a:ext>
            </a:extLst>
          </p:cNvPr>
          <p:cNvGrpSpPr>
            <a:grpSpLocks/>
          </p:cNvGrpSpPr>
          <p:nvPr/>
        </p:nvGrpSpPr>
        <p:grpSpPr bwMode="auto">
          <a:xfrm>
            <a:off x="859036" y="2286000"/>
            <a:ext cx="288925" cy="787400"/>
            <a:chOff x="1008" y="2592"/>
            <a:chExt cx="182" cy="496"/>
          </a:xfrm>
        </p:grpSpPr>
        <p:sp>
          <p:nvSpPr>
            <p:cNvPr id="31" name="Line 171">
              <a:extLst>
                <a:ext uri="{FF2B5EF4-FFF2-40B4-BE49-F238E27FC236}">
                  <a16:creationId xmlns:a16="http://schemas.microsoft.com/office/drawing/2014/main" id="{B3E0EF04-3154-47A0-AF7D-46E4E779D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72">
              <a:extLst>
                <a:ext uri="{FF2B5EF4-FFF2-40B4-BE49-F238E27FC236}">
                  <a16:creationId xmlns:a16="http://schemas.microsoft.com/office/drawing/2014/main" id="{787F2D9F-A109-422E-9236-BF708121A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" name="Group 173">
              <a:extLst>
                <a:ext uri="{FF2B5EF4-FFF2-40B4-BE49-F238E27FC236}">
                  <a16:creationId xmlns:a16="http://schemas.microsoft.com/office/drawing/2014/main" id="{A9CD5B56-E29E-4A73-ABB6-F65BF83997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4" name="Freeform 174">
                <a:extLst>
                  <a:ext uri="{FF2B5EF4-FFF2-40B4-BE49-F238E27FC236}">
                    <a16:creationId xmlns:a16="http://schemas.microsoft.com/office/drawing/2014/main" id="{0BC7D818-6328-44AC-803C-40CE48CB7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75">
                <a:extLst>
                  <a:ext uri="{FF2B5EF4-FFF2-40B4-BE49-F238E27FC236}">
                    <a16:creationId xmlns:a16="http://schemas.microsoft.com/office/drawing/2014/main" id="{381A9D94-5848-499D-B269-EC53BCF94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F4F07DA-348B-4D4A-873F-128D71E509A9}"/>
              </a:ext>
            </a:extLst>
          </p:cNvPr>
          <p:cNvSpPr txBox="1"/>
          <p:nvPr/>
        </p:nvSpPr>
        <p:spPr>
          <a:xfrm>
            <a:off x="304800" y="808191"/>
            <a:ext cx="289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32x         Standard Target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280C205-7EB5-4A02-B4A0-B932A251544E}"/>
              </a:ext>
            </a:extLst>
          </p:cNvPr>
          <p:cNvSpPr txBox="1"/>
          <p:nvPr/>
        </p:nvSpPr>
        <p:spPr>
          <a:xfrm>
            <a:off x="426126" y="15497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Tuxedo Target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D4EF994-FAFD-46DB-B53C-4F4C0E0B5723}"/>
              </a:ext>
            </a:extLst>
          </p:cNvPr>
          <p:cNvSpPr txBox="1"/>
          <p:nvPr/>
        </p:nvSpPr>
        <p:spPr>
          <a:xfrm>
            <a:off x="430129" y="2353812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Headshot Target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86A0BB9-46AC-4D7B-B695-9B3778010BB2}"/>
              </a:ext>
            </a:extLst>
          </p:cNvPr>
          <p:cNvSpPr txBox="1"/>
          <p:nvPr/>
        </p:nvSpPr>
        <p:spPr>
          <a:xfrm>
            <a:off x="304800" y="533673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10x         </a:t>
            </a:r>
            <a:r>
              <a:rPr lang="en-US" dirty="0" err="1"/>
              <a:t>NoShoot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AB599A-0423-4A27-A0F0-6602F94C986A}"/>
              </a:ext>
            </a:extLst>
          </p:cNvPr>
          <p:cNvSpPr txBox="1"/>
          <p:nvPr/>
        </p:nvSpPr>
        <p:spPr>
          <a:xfrm>
            <a:off x="424764" y="7329466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Mini Popper</a:t>
            </a:r>
          </a:p>
        </p:txBody>
      </p:sp>
      <p:grpSp>
        <p:nvGrpSpPr>
          <p:cNvPr id="91" name="Group 21">
            <a:extLst>
              <a:ext uri="{FF2B5EF4-FFF2-40B4-BE49-F238E27FC236}">
                <a16:creationId xmlns:a16="http://schemas.microsoft.com/office/drawing/2014/main" id="{19DFDC5F-D186-4FBC-A515-C5D29D98BEB1}"/>
              </a:ext>
            </a:extLst>
          </p:cNvPr>
          <p:cNvGrpSpPr>
            <a:grpSpLocks/>
          </p:cNvGrpSpPr>
          <p:nvPr/>
        </p:nvGrpSpPr>
        <p:grpSpPr bwMode="auto">
          <a:xfrm>
            <a:off x="890372" y="7211881"/>
            <a:ext cx="185738" cy="660400"/>
            <a:chOff x="5403" y="3457"/>
            <a:chExt cx="209" cy="755"/>
          </a:xfrm>
        </p:grpSpPr>
        <p:sp>
          <p:nvSpPr>
            <p:cNvPr id="92" name="Oval 22">
              <a:extLst>
                <a:ext uri="{FF2B5EF4-FFF2-40B4-BE49-F238E27FC236}">
                  <a16:creationId xmlns:a16="http://schemas.microsoft.com/office/drawing/2014/main" id="{E8387799-A9C3-4E39-8B86-6F9E64E62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3" name="Oval 23">
              <a:extLst>
                <a:ext uri="{FF2B5EF4-FFF2-40B4-BE49-F238E27FC236}">
                  <a16:creationId xmlns:a16="http://schemas.microsoft.com/office/drawing/2014/main" id="{C534DC4A-A98C-44C4-8D7F-F7ACDBC0A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08458567-FEAA-422C-83FD-FCE788329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Rectangle 25">
              <a:extLst>
                <a:ext uri="{FF2B5EF4-FFF2-40B4-BE49-F238E27FC236}">
                  <a16:creationId xmlns:a16="http://schemas.microsoft.com/office/drawing/2014/main" id="{539FC25C-5395-4527-9144-092E7FE9F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6" name="Rectangle 26">
              <a:extLst>
                <a:ext uri="{FF2B5EF4-FFF2-40B4-BE49-F238E27FC236}">
                  <a16:creationId xmlns:a16="http://schemas.microsoft.com/office/drawing/2014/main" id="{3F21688D-C170-4E7C-98ED-7D914626E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" name="Rectangle 27">
              <a:extLst>
                <a:ext uri="{FF2B5EF4-FFF2-40B4-BE49-F238E27FC236}">
                  <a16:creationId xmlns:a16="http://schemas.microsoft.com/office/drawing/2014/main" id="{51103E01-88E9-42CF-8D2E-1EEC41031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8" name="Rectangle 28">
              <a:extLst>
                <a:ext uri="{FF2B5EF4-FFF2-40B4-BE49-F238E27FC236}">
                  <a16:creationId xmlns:a16="http://schemas.microsoft.com/office/drawing/2014/main" id="{F75625D1-B998-4915-B51E-2982BE30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72" name="Group 33">
            <a:extLst>
              <a:ext uri="{FF2B5EF4-FFF2-40B4-BE49-F238E27FC236}">
                <a16:creationId xmlns:a16="http://schemas.microsoft.com/office/drawing/2014/main" id="{605D6324-56FB-4760-A79C-43AC36776E21}"/>
              </a:ext>
            </a:extLst>
          </p:cNvPr>
          <p:cNvGrpSpPr>
            <a:grpSpLocks/>
          </p:cNvGrpSpPr>
          <p:nvPr/>
        </p:nvGrpSpPr>
        <p:grpSpPr bwMode="auto">
          <a:xfrm>
            <a:off x="866842" y="5204778"/>
            <a:ext cx="290513" cy="787400"/>
            <a:chOff x="2244" y="2118"/>
            <a:chExt cx="181" cy="499"/>
          </a:xfrm>
        </p:grpSpPr>
        <p:sp>
          <p:nvSpPr>
            <p:cNvPr id="73" name="Line 34">
              <a:extLst>
                <a:ext uri="{FF2B5EF4-FFF2-40B4-BE49-F238E27FC236}">
                  <a16:creationId xmlns:a16="http://schemas.microsoft.com/office/drawing/2014/main" id="{80FC6796-DAC3-4A8D-AEE4-F5C9278872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35">
              <a:extLst>
                <a:ext uri="{FF2B5EF4-FFF2-40B4-BE49-F238E27FC236}">
                  <a16:creationId xmlns:a16="http://schemas.microsoft.com/office/drawing/2014/main" id="{CA126957-67AE-420F-8A3E-9B57BA873E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95B12E3E-62E7-4AC8-8D0F-24CAE8117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8" name="Group 182">
            <a:extLst>
              <a:ext uri="{FF2B5EF4-FFF2-40B4-BE49-F238E27FC236}">
                <a16:creationId xmlns:a16="http://schemas.microsoft.com/office/drawing/2014/main" id="{9DE25C68-58BC-49EC-8466-CA7F70FD57D2}"/>
              </a:ext>
            </a:extLst>
          </p:cNvPr>
          <p:cNvGrpSpPr>
            <a:grpSpLocks/>
          </p:cNvGrpSpPr>
          <p:nvPr/>
        </p:nvGrpSpPr>
        <p:grpSpPr bwMode="auto">
          <a:xfrm>
            <a:off x="845662" y="3205480"/>
            <a:ext cx="287338" cy="787400"/>
            <a:chOff x="2449" y="2688"/>
            <a:chExt cx="181" cy="496"/>
          </a:xfrm>
        </p:grpSpPr>
        <p:sp>
          <p:nvSpPr>
            <p:cNvPr id="79" name="Line 183">
              <a:extLst>
                <a:ext uri="{FF2B5EF4-FFF2-40B4-BE49-F238E27FC236}">
                  <a16:creationId xmlns:a16="http://schemas.microsoft.com/office/drawing/2014/main" id="{76D8F9F1-1A85-4534-8068-931CF0F9B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84">
              <a:extLst>
                <a:ext uri="{FF2B5EF4-FFF2-40B4-BE49-F238E27FC236}">
                  <a16:creationId xmlns:a16="http://schemas.microsoft.com/office/drawing/2014/main" id="{A313BED3-FCD8-4ECA-8D40-2F9C0DC9B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" name="Group 185">
              <a:extLst>
                <a:ext uri="{FF2B5EF4-FFF2-40B4-BE49-F238E27FC236}">
                  <a16:creationId xmlns:a16="http://schemas.microsoft.com/office/drawing/2014/main" id="{AEDC2921-2BDC-42E9-A8FE-E8568EDD3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82" name="Freeform 186">
                <a:extLst>
                  <a:ext uri="{FF2B5EF4-FFF2-40B4-BE49-F238E27FC236}">
                    <a16:creationId xmlns:a16="http://schemas.microsoft.com/office/drawing/2014/main" id="{1EF36760-7818-441A-809F-7D0FC28D1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187">
                <a:extLst>
                  <a:ext uri="{FF2B5EF4-FFF2-40B4-BE49-F238E27FC236}">
                    <a16:creationId xmlns:a16="http://schemas.microsoft.com/office/drawing/2014/main" id="{9AF096F2-72DE-43B0-A816-183FC9919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D7619F0-CE64-4824-8C22-834A54E5121A}"/>
              </a:ext>
            </a:extLst>
          </p:cNvPr>
          <p:cNvSpPr txBox="1"/>
          <p:nvPr/>
        </p:nvSpPr>
        <p:spPr>
          <a:xfrm>
            <a:off x="406022" y="3306923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Left-Side-Sash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209483B-7F91-4177-89C0-80922A9AA26A}"/>
              </a:ext>
            </a:extLst>
          </p:cNvPr>
          <p:cNvGrpSpPr/>
          <p:nvPr/>
        </p:nvGrpSpPr>
        <p:grpSpPr>
          <a:xfrm>
            <a:off x="823981" y="3950859"/>
            <a:ext cx="288925" cy="787400"/>
            <a:chOff x="7967085" y="1219200"/>
            <a:chExt cx="288925" cy="787400"/>
          </a:xfrm>
        </p:grpSpPr>
        <p:grpSp>
          <p:nvGrpSpPr>
            <p:cNvPr id="123" name="Group 164">
              <a:extLst>
                <a:ext uri="{FF2B5EF4-FFF2-40B4-BE49-F238E27FC236}">
                  <a16:creationId xmlns:a16="http://schemas.microsoft.com/office/drawing/2014/main" id="{C7D42875-AE21-4C90-9A75-C8DFBE8747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67085" y="1219200"/>
              <a:ext cx="288925" cy="787400"/>
              <a:chOff x="1247" y="2496"/>
              <a:chExt cx="182" cy="496"/>
            </a:xfrm>
          </p:grpSpPr>
          <p:sp>
            <p:nvSpPr>
              <p:cNvPr id="125" name="Line 165">
                <a:extLst>
                  <a:ext uri="{FF2B5EF4-FFF2-40B4-BE49-F238E27FC236}">
                    <a16:creationId xmlns:a16="http://schemas.microsoft.com/office/drawing/2014/main" id="{98A7BCAA-BFDC-4EDC-AC58-76A25317A7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8" y="2740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166">
                <a:extLst>
                  <a:ext uri="{FF2B5EF4-FFF2-40B4-BE49-F238E27FC236}">
                    <a16:creationId xmlns:a16="http://schemas.microsoft.com/office/drawing/2014/main" id="{F115DB37-5C99-4341-B325-41E7ED94D4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" y="2740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7" name="Group 167">
                <a:extLst>
                  <a:ext uri="{FF2B5EF4-FFF2-40B4-BE49-F238E27FC236}">
                    <a16:creationId xmlns:a16="http://schemas.microsoft.com/office/drawing/2014/main" id="{E41D136E-6982-4C2F-BB67-23C3D9CDAC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7" y="2496"/>
                <a:ext cx="182" cy="331"/>
                <a:chOff x="1247" y="2496"/>
                <a:chExt cx="182" cy="331"/>
              </a:xfrm>
            </p:grpSpPr>
            <p:sp>
              <p:nvSpPr>
                <p:cNvPr id="128" name="Freeform 168">
                  <a:extLst>
                    <a:ext uri="{FF2B5EF4-FFF2-40B4-BE49-F238E27FC236}">
                      <a16:creationId xmlns:a16="http://schemas.microsoft.com/office/drawing/2014/main" id="{B338730B-D1E8-439E-A25B-A9D7F62B88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8" y="2496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Freeform 169">
                  <a:extLst>
                    <a:ext uri="{FF2B5EF4-FFF2-40B4-BE49-F238E27FC236}">
                      <a16:creationId xmlns:a16="http://schemas.microsoft.com/office/drawing/2014/main" id="{9A7DD808-F1FF-4DEE-AEFB-23FD2D43E2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7" y="2684"/>
                  <a:ext cx="182" cy="142"/>
                </a:xfrm>
                <a:custGeom>
                  <a:avLst/>
                  <a:gdLst>
                    <a:gd name="T0" fmla="*/ 2 w 182"/>
                    <a:gd name="T1" fmla="*/ 0 h 142"/>
                    <a:gd name="T2" fmla="*/ 180 w 182"/>
                    <a:gd name="T3" fmla="*/ 0 h 142"/>
                    <a:gd name="T4" fmla="*/ 182 w 182"/>
                    <a:gd name="T5" fmla="*/ 75 h 142"/>
                    <a:gd name="T6" fmla="*/ 146 w 182"/>
                    <a:gd name="T7" fmla="*/ 142 h 142"/>
                    <a:gd name="T8" fmla="*/ 35 w 182"/>
                    <a:gd name="T9" fmla="*/ 142 h 142"/>
                    <a:gd name="T10" fmla="*/ 0 w 182"/>
                    <a:gd name="T11" fmla="*/ 78 h 142"/>
                    <a:gd name="T12" fmla="*/ 2 w 182"/>
                    <a:gd name="T13" fmla="*/ 0 h 1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142"/>
                    <a:gd name="T23" fmla="*/ 182 w 182"/>
                    <a:gd name="T24" fmla="*/ 142 h 14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142">
                      <a:moveTo>
                        <a:pt x="2" y="0"/>
                      </a:moveTo>
                      <a:lnTo>
                        <a:pt x="180" y="0"/>
                      </a:lnTo>
                      <a:lnTo>
                        <a:pt x="182" y="75"/>
                      </a:lnTo>
                      <a:lnTo>
                        <a:pt x="146" y="142"/>
                      </a:lnTo>
                      <a:lnTo>
                        <a:pt x="35" y="142"/>
                      </a:lnTo>
                      <a:lnTo>
                        <a:pt x="0" y="78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id="{6176AC57-95EA-40DA-BEA7-C6B52F333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7244" y="1566756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EBCA6AFE-AF26-492B-8822-06EA0D648575}"/>
              </a:ext>
            </a:extLst>
          </p:cNvPr>
          <p:cNvSpPr txBox="1"/>
          <p:nvPr/>
        </p:nvSpPr>
        <p:spPr>
          <a:xfrm>
            <a:off x="426126" y="4063529"/>
            <a:ext cx="443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6x         Lower-Hardcover with Mini Target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80FB7CF-164C-476B-B047-CF37F53E5844}"/>
              </a:ext>
            </a:extLst>
          </p:cNvPr>
          <p:cNvSpPr txBox="1"/>
          <p:nvPr/>
        </p:nvSpPr>
        <p:spPr>
          <a:xfrm>
            <a:off x="424764" y="670549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Plate</a:t>
            </a:r>
          </a:p>
        </p:txBody>
      </p:sp>
      <p:sp>
        <p:nvSpPr>
          <p:cNvPr id="132" name="Oval 670">
            <a:extLst>
              <a:ext uri="{FF2B5EF4-FFF2-40B4-BE49-F238E27FC236}">
                <a16:creationId xmlns:a16="http://schemas.microsoft.com/office/drawing/2014/main" id="{AE82E977-05E2-4CEC-BC94-F27C71EE743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45466" y="6785408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8836102-7669-45BB-A04E-885D560486B3}"/>
              </a:ext>
            </a:extLst>
          </p:cNvPr>
          <p:cNvGrpSpPr/>
          <p:nvPr/>
        </p:nvGrpSpPr>
        <p:grpSpPr>
          <a:xfrm>
            <a:off x="929048" y="4656012"/>
            <a:ext cx="147062" cy="515906"/>
            <a:chOff x="3505200" y="4519097"/>
            <a:chExt cx="147062" cy="515906"/>
          </a:xfrm>
        </p:grpSpPr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73EFEF86-5362-46CC-8B32-2CBF8DD4C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DDE94CAB-2327-41C4-AAE2-79004C964F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32">
              <a:extLst>
                <a:ext uri="{FF2B5EF4-FFF2-40B4-BE49-F238E27FC236}">
                  <a16:creationId xmlns:a16="http://schemas.microsoft.com/office/drawing/2014/main" id="{817C8DBB-D1F2-4F9D-BA81-E6A53F712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7E64DD33-9CF9-40FC-83A6-0D6F4915F2B0}"/>
              </a:ext>
            </a:extLst>
          </p:cNvPr>
          <p:cNvSpPr txBox="1"/>
          <p:nvPr/>
        </p:nvSpPr>
        <p:spPr>
          <a:xfrm>
            <a:off x="406022" y="4667579"/>
            <a:ext cx="289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Standard Target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B692AA6-99E1-4779-B0AF-469C02D88A27}"/>
              </a:ext>
            </a:extLst>
          </p:cNvPr>
          <p:cNvGrpSpPr/>
          <p:nvPr/>
        </p:nvGrpSpPr>
        <p:grpSpPr>
          <a:xfrm>
            <a:off x="865408" y="5967958"/>
            <a:ext cx="290513" cy="787400"/>
            <a:chOff x="9296400" y="3392569"/>
            <a:chExt cx="290513" cy="787400"/>
          </a:xfrm>
        </p:grpSpPr>
        <p:grpSp>
          <p:nvGrpSpPr>
            <p:cNvPr id="139" name="Group 33">
              <a:extLst>
                <a:ext uri="{FF2B5EF4-FFF2-40B4-BE49-F238E27FC236}">
                  <a16:creationId xmlns:a16="http://schemas.microsoft.com/office/drawing/2014/main" id="{FDBCF9AB-3901-4ADE-A7D1-B17F39D89D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142" name="Line 34">
                <a:extLst>
                  <a:ext uri="{FF2B5EF4-FFF2-40B4-BE49-F238E27FC236}">
                    <a16:creationId xmlns:a16="http://schemas.microsoft.com/office/drawing/2014/main" id="{D68DB577-8E38-46C8-996B-79BC3057F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Line 35">
                <a:extLst>
                  <a:ext uri="{FF2B5EF4-FFF2-40B4-BE49-F238E27FC236}">
                    <a16:creationId xmlns:a16="http://schemas.microsoft.com/office/drawing/2014/main" id="{644E966C-7834-4176-83B7-FCA61439D7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Freeform 36">
                <a:extLst>
                  <a:ext uri="{FF2B5EF4-FFF2-40B4-BE49-F238E27FC236}">
                    <a16:creationId xmlns:a16="http://schemas.microsoft.com/office/drawing/2014/main" id="{E161BEE8-DAE1-44EE-8CDF-A5C7E7283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0" name="Freeform 32">
              <a:extLst>
                <a:ext uri="{FF2B5EF4-FFF2-40B4-BE49-F238E27FC236}">
                  <a16:creationId xmlns:a16="http://schemas.microsoft.com/office/drawing/2014/main" id="{E88FC0EF-C238-4C9B-B3F2-6EB91928A7F6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32">
              <a:extLst>
                <a:ext uri="{FF2B5EF4-FFF2-40B4-BE49-F238E27FC236}">
                  <a16:creationId xmlns:a16="http://schemas.microsoft.com/office/drawing/2014/main" id="{264AE6D6-6820-42F5-87DB-150E0B9287CC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D5C0BC56-0AB8-49E3-816F-27AB3DDE6BDD}"/>
              </a:ext>
            </a:extLst>
          </p:cNvPr>
          <p:cNvSpPr txBox="1"/>
          <p:nvPr/>
        </p:nvSpPr>
        <p:spPr>
          <a:xfrm>
            <a:off x="304799" y="6078553"/>
            <a:ext cx="382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12x           </a:t>
            </a:r>
            <a:r>
              <a:rPr lang="en-US" dirty="0" err="1"/>
              <a:t>NoShoot</a:t>
            </a:r>
            <a:r>
              <a:rPr lang="en-US" dirty="0"/>
              <a:t> with Mini Target</a:t>
            </a:r>
          </a:p>
        </p:txBody>
      </p: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35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178</cp:revision>
  <dcterms:created xsi:type="dcterms:W3CDTF">2002-08-21T12:11:08Z</dcterms:created>
  <dcterms:modified xsi:type="dcterms:W3CDTF">2019-10-01T03:59:00Z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