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04.10.2019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771063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only one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46DB86-C0CE-D04D-8F40-62B9A0B1965E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AD86B705-3663-4B4F-A296-41F823BB1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DB704550-3CA6-A14E-A5F9-EC0D680A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F04C71F-1A28-904E-AEA7-0666E03B1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48F8ECF3-50C5-F747-BE1A-71C1B0D51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85ECD040-5D28-6042-8CD0-BA496FB8B52C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501A726-D7A8-784F-AC8D-A6AA1506F8C1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202202-08D2-1549-A058-5DFA45631C85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3717CC-EEF4-B248-80A8-AE8E86FB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9788773-419A-5A4E-BE61-F82DDA70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F6C61512-E1E9-A743-8A51-B3E795B7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B35393-29F1-F540-9BC4-B983A45EF57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89724577-6FE4-F64C-A419-F9F69F4F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9" name="Line 34">
                <a:extLst>
                  <a:ext uri="{FF2B5EF4-FFF2-40B4-BE49-F238E27FC236}">
                    <a16:creationId xmlns:a16="http://schemas.microsoft.com/office/drawing/2014/main" id="{CC4DCEAB-469B-E54E-9C03-74C5935DF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6B018062-4443-B149-9D7A-9B306F5F5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F257160B-F0CC-1B45-A1E1-A1823BF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72B8D2E0-9D20-034F-BF57-7FB6D149205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67815D9D-482E-4D45-823F-06E3D423470F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85ADC15-F4B8-4BF6-BD01-9F21A9B19535}"/>
              </a:ext>
            </a:extLst>
          </p:cNvPr>
          <p:cNvSpPr txBox="1"/>
          <p:nvPr/>
        </p:nvSpPr>
        <p:spPr>
          <a:xfrm>
            <a:off x="1570896" y="38553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25D686-F271-43AF-BE8E-F20F7EC68232}"/>
              </a:ext>
            </a:extLst>
          </p:cNvPr>
          <p:cNvSpPr txBox="1"/>
          <p:nvPr/>
        </p:nvSpPr>
        <p:spPr>
          <a:xfrm>
            <a:off x="1533379" y="41573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0DD6BD-61B2-4A3B-B5C1-9C84578C61A2}"/>
              </a:ext>
            </a:extLst>
          </p:cNvPr>
          <p:cNvSpPr txBox="1"/>
          <p:nvPr/>
        </p:nvSpPr>
        <p:spPr>
          <a:xfrm>
            <a:off x="3007299" y="36706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50839A-903F-4314-8E87-3F5EA6B7E87A}"/>
              </a:ext>
            </a:extLst>
          </p:cNvPr>
          <p:cNvSpPr txBox="1"/>
          <p:nvPr/>
        </p:nvSpPr>
        <p:spPr>
          <a:xfrm>
            <a:off x="4816689" y="37507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CE11C2-915B-4BA2-999B-A9560C43C711}"/>
              </a:ext>
            </a:extLst>
          </p:cNvPr>
          <p:cNvSpPr txBox="1"/>
          <p:nvPr/>
        </p:nvSpPr>
        <p:spPr>
          <a:xfrm>
            <a:off x="4803684" y="40910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113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174</cp:revision>
  <dcterms:created xsi:type="dcterms:W3CDTF">2002-08-21T12:11:08Z</dcterms:created>
  <dcterms:modified xsi:type="dcterms:W3CDTF">2019-10-05T03:25:11Z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