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023" autoAdjust="0"/>
  </p:normalViewPr>
  <p:slideViewPr>
    <p:cSldViewPr>
      <p:cViewPr varScale="1">
        <p:scale>
          <a:sx n="77" d="100"/>
          <a:sy n="77" d="100"/>
        </p:scale>
        <p:origin x="319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04.10.2019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88132"/>
              </p:ext>
            </p:extLst>
          </p:nvPr>
        </p:nvGraphicFramePr>
        <p:xfrm>
          <a:off x="152400" y="152400"/>
          <a:ext cx="7010400" cy="356098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Standards Gives Me a Bad Feeling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 A, Handgun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parallel with ground.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T1-T5 from each box with only one shot..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Boxes A, B, and E, shoot freestyle.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C, shoot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D, shoot weak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3240169" y="7484117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3231578" y="8610600"/>
            <a:ext cx="705881" cy="442872"/>
            <a:chOff x="3124200" y="8001000"/>
            <a:chExt cx="7058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197758" y="8037770"/>
              <a:ext cx="63232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DA5FAC-4069-7844-8A82-A6158274F7D0}"/>
              </a:ext>
            </a:extLst>
          </p:cNvPr>
          <p:cNvGrpSpPr/>
          <p:nvPr/>
        </p:nvGrpSpPr>
        <p:grpSpPr>
          <a:xfrm>
            <a:off x="3218048" y="4906499"/>
            <a:ext cx="533400" cy="442872"/>
            <a:chOff x="3124200" y="8001000"/>
            <a:chExt cx="533400" cy="4428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6C02C09-EBB3-004C-A86B-E9B4EBACC42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22CD80-7692-1A4B-BC3F-C357E487C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80497A8-ABFE-FF46-AE1F-058D4893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E786BD0-ABF8-F946-9C41-C951DE50A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600FCE6-980A-3544-AF17-7607DE9BD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9A96BBF-8FC9-EB42-9760-5CEE361BB365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E46799F-8004-A340-B1E5-959FB1283284}"/>
              </a:ext>
            </a:extLst>
          </p:cNvPr>
          <p:cNvGrpSpPr/>
          <p:nvPr/>
        </p:nvGrpSpPr>
        <p:grpSpPr>
          <a:xfrm>
            <a:off x="3240169" y="5757006"/>
            <a:ext cx="533400" cy="442872"/>
            <a:chOff x="3124200" y="8001000"/>
            <a:chExt cx="533400" cy="44287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EBD8AF0-F8E0-D643-8583-E41C84AADA3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A16F93B-025A-274F-91B8-C35481143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B06FB3C-A77C-E44A-B858-20C18DA93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6B3198F-C47F-0D46-8176-4A4019A2A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F5FA252-C158-2A4B-9F8F-7F28B2A59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0586BDB-BF86-D34C-B1FB-96D45CF7684E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BFEDB7F-2486-CD4A-921D-6E88981A43B8}"/>
              </a:ext>
            </a:extLst>
          </p:cNvPr>
          <p:cNvGrpSpPr/>
          <p:nvPr/>
        </p:nvGrpSpPr>
        <p:grpSpPr>
          <a:xfrm>
            <a:off x="3240169" y="6626869"/>
            <a:ext cx="533400" cy="442872"/>
            <a:chOff x="3124200" y="8001000"/>
            <a:chExt cx="533400" cy="44287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53DD666-98EA-3645-A845-4D658D5D24E1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8946F28-7290-9548-B60E-43154FF19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E20E70-CB70-2141-B2FC-F7D5C678A2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37FE9DD-E2F0-4746-B6DB-61E5853C2A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F916902-C900-044A-AD63-210C05735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81A470F-4870-DF44-A482-A9AA2B3BC64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3FCFA4-F6E8-4B25-80C5-E074BC278A20}"/>
              </a:ext>
            </a:extLst>
          </p:cNvPr>
          <p:cNvGrpSpPr/>
          <p:nvPr/>
        </p:nvGrpSpPr>
        <p:grpSpPr>
          <a:xfrm>
            <a:off x="2024532" y="3828323"/>
            <a:ext cx="290513" cy="787400"/>
            <a:chOff x="9296400" y="3392569"/>
            <a:chExt cx="290513" cy="787400"/>
          </a:xfrm>
        </p:grpSpPr>
        <p:grpSp>
          <p:nvGrpSpPr>
            <p:cNvPr id="59" name="Group 33">
              <a:extLst>
                <a:ext uri="{FF2B5EF4-FFF2-40B4-BE49-F238E27FC236}">
                  <a16:creationId xmlns:a16="http://schemas.microsoft.com/office/drawing/2014/main" id="{567B7F34-ED83-4E47-809E-AEFEE9A11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63" name="Line 34">
                <a:extLst>
                  <a:ext uri="{FF2B5EF4-FFF2-40B4-BE49-F238E27FC236}">
                    <a16:creationId xmlns:a16="http://schemas.microsoft.com/office/drawing/2014/main" id="{CE6811B2-8F3D-483B-964E-CB44EE65E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35">
                <a:extLst>
                  <a:ext uri="{FF2B5EF4-FFF2-40B4-BE49-F238E27FC236}">
                    <a16:creationId xmlns:a16="http://schemas.microsoft.com/office/drawing/2014/main" id="{602539F4-6A39-4272-8C68-796AC73C5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A69B0037-8B53-4840-BFB2-E93940F6D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DECB1627-3DC0-4F8C-BAC4-2D84ED866CF2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F49E52F0-2955-479D-A1DC-94F47D90C322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3CA85B0-24E8-40F0-9A02-2E1424F41EEC}"/>
              </a:ext>
            </a:extLst>
          </p:cNvPr>
          <p:cNvGrpSpPr/>
          <p:nvPr/>
        </p:nvGrpSpPr>
        <p:grpSpPr>
          <a:xfrm>
            <a:off x="3470653" y="3790856"/>
            <a:ext cx="147062" cy="515906"/>
            <a:chOff x="3505200" y="4519097"/>
            <a:chExt cx="147062" cy="515906"/>
          </a:xfrm>
        </p:grpSpPr>
        <p:sp>
          <p:nvSpPr>
            <p:cNvPr id="97" name="Line 30">
              <a:extLst>
                <a:ext uri="{FF2B5EF4-FFF2-40B4-BE49-F238E27FC236}">
                  <a16:creationId xmlns:a16="http://schemas.microsoft.com/office/drawing/2014/main" id="{36FB7DCD-DA2D-463A-90A0-BE271A080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1">
              <a:extLst>
                <a:ext uri="{FF2B5EF4-FFF2-40B4-BE49-F238E27FC236}">
                  <a16:creationId xmlns:a16="http://schemas.microsoft.com/office/drawing/2014/main" id="{C394069F-78CC-4F21-8D81-16C178CBC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F299B5C-D7E9-4881-90AC-495F68BEE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23335F-E74B-45B2-A9E3-15A5FB28478F}"/>
              </a:ext>
            </a:extLst>
          </p:cNvPr>
          <p:cNvGrpSpPr/>
          <p:nvPr/>
        </p:nvGrpSpPr>
        <p:grpSpPr>
          <a:xfrm>
            <a:off x="4495100" y="3821222"/>
            <a:ext cx="290513" cy="787400"/>
            <a:chOff x="9296400" y="3392569"/>
            <a:chExt cx="290513" cy="787400"/>
          </a:xfrm>
        </p:grpSpPr>
        <p:grpSp>
          <p:nvGrpSpPr>
            <p:cNvPr id="101" name="Group 33">
              <a:extLst>
                <a:ext uri="{FF2B5EF4-FFF2-40B4-BE49-F238E27FC236}">
                  <a16:creationId xmlns:a16="http://schemas.microsoft.com/office/drawing/2014/main" id="{6B397F5B-7926-44C5-82E3-D1D101001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4" name="Line 34">
                <a:extLst>
                  <a:ext uri="{FF2B5EF4-FFF2-40B4-BE49-F238E27FC236}">
                    <a16:creationId xmlns:a16="http://schemas.microsoft.com/office/drawing/2014/main" id="{D0E9F533-9E81-4419-BF64-839A62231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">
                <a:extLst>
                  <a:ext uri="{FF2B5EF4-FFF2-40B4-BE49-F238E27FC236}">
                    <a16:creationId xmlns:a16="http://schemas.microsoft.com/office/drawing/2014/main" id="{11BBD00B-17DF-41AA-B267-4069B8E38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36">
                <a:extLst>
                  <a:ext uri="{FF2B5EF4-FFF2-40B4-BE49-F238E27FC236}">
                    <a16:creationId xmlns:a16="http://schemas.microsoft.com/office/drawing/2014/main" id="{4F25872C-E312-4D5F-A331-5CE5E11F9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4672D07E-DF49-4931-B4B7-AC8961F421C5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B96F4019-947A-4846-BE23-B24FC923CC88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C5EDDBBF-B53E-4742-97AB-EBB09D6F3AF4}"/>
              </a:ext>
            </a:extLst>
          </p:cNvPr>
          <p:cNvSpPr txBox="1"/>
          <p:nvPr/>
        </p:nvSpPr>
        <p:spPr>
          <a:xfrm>
            <a:off x="1570896" y="38553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01E927A-A1B4-4F4D-B37A-0D897A50690B}"/>
              </a:ext>
            </a:extLst>
          </p:cNvPr>
          <p:cNvSpPr txBox="1"/>
          <p:nvPr/>
        </p:nvSpPr>
        <p:spPr>
          <a:xfrm>
            <a:off x="1533379" y="41573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3F51FFC-6652-40EA-AB40-6B159F22C720}"/>
              </a:ext>
            </a:extLst>
          </p:cNvPr>
          <p:cNvSpPr txBox="1"/>
          <p:nvPr/>
        </p:nvSpPr>
        <p:spPr>
          <a:xfrm>
            <a:off x="3007299" y="36706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595566D-0BAE-4B7C-A7B4-36DE336E01B0}"/>
              </a:ext>
            </a:extLst>
          </p:cNvPr>
          <p:cNvSpPr txBox="1"/>
          <p:nvPr/>
        </p:nvSpPr>
        <p:spPr>
          <a:xfrm>
            <a:off x="4816689" y="37507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09C36EC-B87D-4746-B068-1F0CF7377ABE}"/>
              </a:ext>
            </a:extLst>
          </p:cNvPr>
          <p:cNvSpPr txBox="1"/>
          <p:nvPr/>
        </p:nvSpPr>
        <p:spPr>
          <a:xfrm>
            <a:off x="4803684" y="40910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113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2019-10-05T03:25:12Z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