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058" autoAdjust="0"/>
  </p:normalViewPr>
  <p:slideViewPr>
    <p:cSldViewPr>
      <p:cViewPr varScale="1">
        <p:scale>
          <a:sx n="115" d="100"/>
          <a:sy n="115" d="100"/>
        </p:scale>
        <p:origin x="4232" y="2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101">
            <a:extLst>
              <a:ext uri="{FF2B5EF4-FFF2-40B4-BE49-F238E27FC236}">
                <a16:creationId xmlns:a16="http://schemas.microsoft.com/office/drawing/2014/main" id="{B873BC2E-9223-0240-8A1A-149E7DCC4D12}"/>
              </a:ext>
            </a:extLst>
          </p:cNvPr>
          <p:cNvGrpSpPr>
            <a:grpSpLocks/>
          </p:cNvGrpSpPr>
          <p:nvPr/>
        </p:nvGrpSpPr>
        <p:grpSpPr bwMode="auto">
          <a:xfrm>
            <a:off x="5550329" y="5921366"/>
            <a:ext cx="381000" cy="762000"/>
            <a:chOff x="4098925" y="5054600"/>
            <a:chExt cx="347663" cy="736600"/>
          </a:xfrm>
        </p:grpSpPr>
        <p:sp>
          <p:nvSpPr>
            <p:cNvPr id="233" name="Line 31">
              <a:extLst>
                <a:ext uri="{FF2B5EF4-FFF2-40B4-BE49-F238E27FC236}">
                  <a16:creationId xmlns:a16="http://schemas.microsoft.com/office/drawing/2014/main" id="{0C8C0518-45EF-B54D-881F-B444F7667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4860" y="5257165"/>
              <a:ext cx="0" cy="5340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34" name="Line 30">
              <a:extLst>
                <a:ext uri="{FF2B5EF4-FFF2-40B4-BE49-F238E27FC236}">
                  <a16:creationId xmlns:a16="http://schemas.microsoft.com/office/drawing/2014/main" id="{2D6B6842-8BAC-3541-8E7F-16D7C9D89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065" y="5333894"/>
              <a:ext cx="0" cy="4573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35" name="Freeform 74">
              <a:extLst>
                <a:ext uri="{FF2B5EF4-FFF2-40B4-BE49-F238E27FC236}">
                  <a16:creationId xmlns:a16="http://schemas.microsoft.com/office/drawing/2014/main" id="{DC962BE5-91A9-7F4B-B2BC-DEA24ED60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925" y="5054600"/>
              <a:ext cx="346075" cy="596900"/>
            </a:xfrm>
            <a:custGeom>
              <a:avLst/>
              <a:gdLst>
                <a:gd name="T0" fmla="*/ 2147483646 w 218"/>
                <a:gd name="T1" fmla="*/ 0 h 376"/>
                <a:gd name="T2" fmla="*/ 2147483646 w 218"/>
                <a:gd name="T3" fmla="*/ 0 h 376"/>
                <a:gd name="T4" fmla="*/ 2147483646 w 218"/>
                <a:gd name="T5" fmla="*/ 2147483646 h 376"/>
                <a:gd name="T6" fmla="*/ 2147483646 w 218"/>
                <a:gd name="T7" fmla="*/ 2147483646 h 376"/>
                <a:gd name="T8" fmla="*/ 2147483646 w 218"/>
                <a:gd name="T9" fmla="*/ 2147483646 h 376"/>
                <a:gd name="T10" fmla="*/ 0 w 218"/>
                <a:gd name="T11" fmla="*/ 2147483646 h 376"/>
                <a:gd name="T12" fmla="*/ 0 w 218"/>
                <a:gd name="T13" fmla="*/ 2147483646 h 376"/>
                <a:gd name="T14" fmla="*/ 2147483646 w 218"/>
                <a:gd name="T15" fmla="*/ 2147483646 h 376"/>
                <a:gd name="T16" fmla="*/ 2147483646 w 218"/>
                <a:gd name="T17" fmla="*/ 2147483646 h 376"/>
                <a:gd name="T18" fmla="*/ 2147483646 w 218"/>
                <a:gd name="T19" fmla="*/ 2147483646 h 376"/>
                <a:gd name="T20" fmla="*/ 2147483646 w 218"/>
                <a:gd name="T21" fmla="*/ 2147483646 h 376"/>
                <a:gd name="T22" fmla="*/ 2147483646 w 218"/>
                <a:gd name="T23" fmla="*/ 2147483646 h 376"/>
                <a:gd name="T24" fmla="*/ 2147483646 w 218"/>
                <a:gd name="T25" fmla="*/ 2147483646 h 376"/>
                <a:gd name="T26" fmla="*/ 2147483646 w 218"/>
                <a:gd name="T27" fmla="*/ 2147483646 h 376"/>
                <a:gd name="T28" fmla="*/ 2147483646 w 218"/>
                <a:gd name="T29" fmla="*/ 2147483646 h 376"/>
                <a:gd name="T30" fmla="*/ 2147483646 w 218"/>
                <a:gd name="T31" fmla="*/ 2147483646 h 376"/>
                <a:gd name="T32" fmla="*/ 2147483646 w 218"/>
                <a:gd name="T33" fmla="*/ 2147483646 h 376"/>
                <a:gd name="T34" fmla="*/ 2147483646 w 218"/>
                <a:gd name="T35" fmla="*/ 2147483646 h 376"/>
                <a:gd name="T36" fmla="*/ 2147483646 w 218"/>
                <a:gd name="T37" fmla="*/ 2147483646 h 376"/>
                <a:gd name="T38" fmla="*/ 2147483646 w 218"/>
                <a:gd name="T39" fmla="*/ 2147483646 h 376"/>
                <a:gd name="T40" fmla="*/ 2147483646 w 218"/>
                <a:gd name="T41" fmla="*/ 0 h 376"/>
                <a:gd name="T42" fmla="*/ 2147483646 w 218"/>
                <a:gd name="T43" fmla="*/ 0 h 37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18"/>
                <a:gd name="T67" fmla="*/ 0 h 376"/>
                <a:gd name="T68" fmla="*/ 218 w 218"/>
                <a:gd name="T69" fmla="*/ 376 h 37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36" name="Line 75">
              <a:extLst>
                <a:ext uri="{FF2B5EF4-FFF2-40B4-BE49-F238E27FC236}">
                  <a16:creationId xmlns:a16="http://schemas.microsoft.com/office/drawing/2014/main" id="{66280680-A512-714F-8976-B1EB6FCCAC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0546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37" name="Line 76">
              <a:extLst>
                <a:ext uri="{FF2B5EF4-FFF2-40B4-BE49-F238E27FC236}">
                  <a16:creationId xmlns:a16="http://schemas.microsoft.com/office/drawing/2014/main" id="{70D2C16C-B53D-2E44-BFF4-9FC37E1996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054600"/>
              <a:ext cx="1588" cy="11747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38" name="Line 77">
              <a:extLst>
                <a:ext uri="{FF2B5EF4-FFF2-40B4-BE49-F238E27FC236}">
                  <a16:creationId xmlns:a16="http://schemas.microsoft.com/office/drawing/2014/main" id="{3412C75C-3542-2241-8D36-CB2D454D9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39" name="Line 78">
              <a:extLst>
                <a:ext uri="{FF2B5EF4-FFF2-40B4-BE49-F238E27FC236}">
                  <a16:creationId xmlns:a16="http://schemas.microsoft.com/office/drawing/2014/main" id="{D3E5CD91-8A46-0A41-830B-8AEB56EF35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7025" y="5172075"/>
              <a:ext cx="730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40" name="Line 79">
              <a:extLst>
                <a:ext uri="{FF2B5EF4-FFF2-40B4-BE49-F238E27FC236}">
                  <a16:creationId xmlns:a16="http://schemas.microsoft.com/office/drawing/2014/main" id="{18002FE6-D391-BB44-AD53-50752BCF1B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8925" y="5172075"/>
              <a:ext cx="38100" cy="42863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41" name="Line 80">
              <a:extLst>
                <a:ext uri="{FF2B5EF4-FFF2-40B4-BE49-F238E27FC236}">
                  <a16:creationId xmlns:a16="http://schemas.microsoft.com/office/drawing/2014/main" id="{C641C0C9-FF57-D946-BBE6-FD968B398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8925" y="5214937"/>
              <a:ext cx="1588" cy="315913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42" name="Line 81">
              <a:extLst>
                <a:ext uri="{FF2B5EF4-FFF2-40B4-BE49-F238E27FC236}">
                  <a16:creationId xmlns:a16="http://schemas.microsoft.com/office/drawing/2014/main" id="{C7C8BF07-79FC-1647-8C13-3C648EC89E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8925" y="5530850"/>
              <a:ext cx="58738" cy="120650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43" name="Line 82">
              <a:extLst>
                <a:ext uri="{FF2B5EF4-FFF2-40B4-BE49-F238E27FC236}">
                  <a16:creationId xmlns:a16="http://schemas.microsoft.com/office/drawing/2014/main" id="{7E092FAC-BBB2-2649-8112-09D654EC3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7663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44" name="Line 83">
              <a:extLst>
                <a:ext uri="{FF2B5EF4-FFF2-40B4-BE49-F238E27FC236}">
                  <a16:creationId xmlns:a16="http://schemas.microsoft.com/office/drawing/2014/main" id="{4E2A7D29-A95D-0046-98B1-F0295562F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250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45" name="Line 84">
              <a:extLst>
                <a:ext uri="{FF2B5EF4-FFF2-40B4-BE49-F238E27FC236}">
                  <a16:creationId xmlns:a16="http://schemas.microsoft.com/office/drawing/2014/main" id="{E7215421-8A51-7549-A7DB-E59657307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250" y="5651500"/>
              <a:ext cx="2254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46" name="Line 85">
              <a:extLst>
                <a:ext uri="{FF2B5EF4-FFF2-40B4-BE49-F238E27FC236}">
                  <a16:creationId xmlns:a16="http://schemas.microsoft.com/office/drawing/2014/main" id="{D6133BA2-9181-404A-ABCC-D5B61F7E5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4675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47" name="Line 86">
              <a:extLst>
                <a:ext uri="{FF2B5EF4-FFF2-40B4-BE49-F238E27FC236}">
                  <a16:creationId xmlns:a16="http://schemas.microsoft.com/office/drawing/2014/main" id="{EF85FA5F-A156-9A45-A1B5-EA72BCABE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4675" y="5648325"/>
              <a:ext cx="1588" cy="3175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48" name="Line 87">
              <a:extLst>
                <a:ext uri="{FF2B5EF4-FFF2-40B4-BE49-F238E27FC236}">
                  <a16:creationId xmlns:a16="http://schemas.microsoft.com/office/drawing/2014/main" id="{9168BCA0-A079-C34E-AF45-D675D5194E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6263" y="5646737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49" name="Line 88">
              <a:extLst>
                <a:ext uri="{FF2B5EF4-FFF2-40B4-BE49-F238E27FC236}">
                  <a16:creationId xmlns:a16="http://schemas.microsoft.com/office/drawing/2014/main" id="{C7C4F25D-E03A-3745-9B24-C7FE292C3B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6263" y="5530850"/>
              <a:ext cx="58738" cy="115888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50" name="Line 89">
              <a:extLst>
                <a:ext uri="{FF2B5EF4-FFF2-40B4-BE49-F238E27FC236}">
                  <a16:creationId xmlns:a16="http://schemas.microsoft.com/office/drawing/2014/main" id="{C7C9EC5C-C062-BD44-BC53-AD457B13F4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5000" y="5214937"/>
              <a:ext cx="1588" cy="315913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51" name="Line 90">
              <a:extLst>
                <a:ext uri="{FF2B5EF4-FFF2-40B4-BE49-F238E27FC236}">
                  <a16:creationId xmlns:a16="http://schemas.microsoft.com/office/drawing/2014/main" id="{D2D48EF2-C259-0B45-9B40-85B0327E89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03725" y="5172075"/>
              <a:ext cx="41275" cy="42863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52" name="Line 91">
              <a:extLst>
                <a:ext uri="{FF2B5EF4-FFF2-40B4-BE49-F238E27FC236}">
                  <a16:creationId xmlns:a16="http://schemas.microsoft.com/office/drawing/2014/main" id="{309868A0-7C30-5848-A032-EB7560B0C1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725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53" name="Line 92">
              <a:extLst>
                <a:ext uri="{FF2B5EF4-FFF2-40B4-BE49-F238E27FC236}">
                  <a16:creationId xmlns:a16="http://schemas.microsoft.com/office/drawing/2014/main" id="{04374EF1-7C58-F34C-AF07-91612088CD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0700" y="5172075"/>
              <a:ext cx="730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54" name="Line 93">
              <a:extLst>
                <a:ext uri="{FF2B5EF4-FFF2-40B4-BE49-F238E27FC236}">
                  <a16:creationId xmlns:a16="http://schemas.microsoft.com/office/drawing/2014/main" id="{B08D7261-005F-B24B-8034-156D9E0C6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700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55" name="Line 94">
              <a:extLst>
                <a:ext uri="{FF2B5EF4-FFF2-40B4-BE49-F238E27FC236}">
                  <a16:creationId xmlns:a16="http://schemas.microsoft.com/office/drawing/2014/main" id="{2AA332B8-E4D4-3C4A-AC54-B388E4537E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0700" y="5054600"/>
              <a:ext cx="1588" cy="11747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56" name="Line 95">
              <a:extLst>
                <a:ext uri="{FF2B5EF4-FFF2-40B4-BE49-F238E27FC236}">
                  <a16:creationId xmlns:a16="http://schemas.microsoft.com/office/drawing/2014/main" id="{5C875BC3-1DD9-EA43-9AC0-8007270D29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10050" y="5054600"/>
              <a:ext cx="120650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57" name="Freeform 96">
              <a:extLst>
                <a:ext uri="{FF2B5EF4-FFF2-40B4-BE49-F238E27FC236}">
                  <a16:creationId xmlns:a16="http://schemas.microsoft.com/office/drawing/2014/main" id="{24C86C92-A7E7-C548-A57B-37D702A82AF9}"/>
                </a:ext>
              </a:extLst>
            </p:cNvPr>
            <p:cNvSpPr>
              <a:spLocks/>
            </p:cNvSpPr>
            <p:nvPr/>
          </p:nvSpPr>
          <p:spPr bwMode="auto">
            <a:xfrm rot="-1887583">
              <a:off x="4123942" y="5210992"/>
              <a:ext cx="154538" cy="148786"/>
            </a:xfrm>
            <a:custGeom>
              <a:avLst/>
              <a:gdLst>
                <a:gd name="T0" fmla="*/ 2147483646 w 118"/>
                <a:gd name="T1" fmla="*/ 2147483646 h 122"/>
                <a:gd name="T2" fmla="*/ 2147483646 w 118"/>
                <a:gd name="T3" fmla="*/ 2147483646 h 122"/>
                <a:gd name="T4" fmla="*/ 2147483646 w 118"/>
                <a:gd name="T5" fmla="*/ 2147483646 h 122"/>
                <a:gd name="T6" fmla="*/ 2147483646 w 118"/>
                <a:gd name="T7" fmla="*/ 2147483646 h 122"/>
                <a:gd name="T8" fmla="*/ 2147483646 w 118"/>
                <a:gd name="T9" fmla="*/ 2147483646 h 122"/>
                <a:gd name="T10" fmla="*/ 2147483646 w 118"/>
                <a:gd name="T11" fmla="*/ 2147483646 h 122"/>
                <a:gd name="T12" fmla="*/ 2147483646 w 118"/>
                <a:gd name="T13" fmla="*/ 2147483646 h 122"/>
                <a:gd name="T14" fmla="*/ 2147483646 w 118"/>
                <a:gd name="T15" fmla="*/ 2147483646 h 122"/>
                <a:gd name="T16" fmla="*/ 2147483646 w 118"/>
                <a:gd name="T17" fmla="*/ 2147483646 h 122"/>
                <a:gd name="T18" fmla="*/ 2147483646 w 118"/>
                <a:gd name="T19" fmla="*/ 2147483646 h 122"/>
                <a:gd name="T20" fmla="*/ 2147483646 w 118"/>
                <a:gd name="T21" fmla="*/ 2147483646 h 122"/>
                <a:gd name="T22" fmla="*/ 2147483646 w 118"/>
                <a:gd name="T23" fmla="*/ 2147483646 h 122"/>
                <a:gd name="T24" fmla="*/ 0 w 118"/>
                <a:gd name="T25" fmla="*/ 2147483646 h 122"/>
                <a:gd name="T26" fmla="*/ 2147483646 w 118"/>
                <a:gd name="T27" fmla="*/ 2147483646 h 122"/>
                <a:gd name="T28" fmla="*/ 2147483646 w 118"/>
                <a:gd name="T29" fmla="*/ 2147483646 h 122"/>
                <a:gd name="T30" fmla="*/ 2147483646 w 118"/>
                <a:gd name="T31" fmla="*/ 2147483646 h 122"/>
                <a:gd name="T32" fmla="*/ 2147483646 w 118"/>
                <a:gd name="T33" fmla="*/ 2147483646 h 122"/>
                <a:gd name="T34" fmla="*/ 2147483646 w 118"/>
                <a:gd name="T35" fmla="*/ 2147483646 h 122"/>
                <a:gd name="T36" fmla="*/ 2147483646 w 118"/>
                <a:gd name="T37" fmla="*/ 2147483646 h 122"/>
                <a:gd name="T38" fmla="*/ 2147483646 w 118"/>
                <a:gd name="T39" fmla="*/ 2147483646 h 122"/>
                <a:gd name="T40" fmla="*/ 2147483646 w 118"/>
                <a:gd name="T41" fmla="*/ 2147483646 h 122"/>
                <a:gd name="T42" fmla="*/ 2147483646 w 118"/>
                <a:gd name="T43" fmla="*/ 2147483646 h 122"/>
                <a:gd name="T44" fmla="*/ 2147483646 w 118"/>
                <a:gd name="T45" fmla="*/ 2147483646 h 122"/>
                <a:gd name="T46" fmla="*/ 2147483646 w 118"/>
                <a:gd name="T47" fmla="*/ 2147483646 h 122"/>
                <a:gd name="T48" fmla="*/ 2147483646 w 118"/>
                <a:gd name="T49" fmla="*/ 2147483646 h 122"/>
                <a:gd name="T50" fmla="*/ 2147483646 w 118"/>
                <a:gd name="T51" fmla="*/ 2147483646 h 122"/>
                <a:gd name="T52" fmla="*/ 2147483646 w 118"/>
                <a:gd name="T53" fmla="*/ 2147483646 h 122"/>
                <a:gd name="T54" fmla="*/ 2147483646 w 118"/>
                <a:gd name="T55" fmla="*/ 2147483646 h 122"/>
                <a:gd name="T56" fmla="*/ 2147483646 w 118"/>
                <a:gd name="T57" fmla="*/ 2147483646 h 122"/>
                <a:gd name="T58" fmla="*/ 2147483646 w 118"/>
                <a:gd name="T59" fmla="*/ 2147483646 h 122"/>
                <a:gd name="T60" fmla="*/ 2147483646 w 118"/>
                <a:gd name="T61" fmla="*/ 0 h 122"/>
                <a:gd name="T62" fmla="*/ 2147483646 w 118"/>
                <a:gd name="T63" fmla="*/ 2147483646 h 122"/>
                <a:gd name="T64" fmla="*/ 2147483646 w 118"/>
                <a:gd name="T65" fmla="*/ 2147483646 h 122"/>
                <a:gd name="T66" fmla="*/ 2147483646 w 118"/>
                <a:gd name="T67" fmla="*/ 2147483646 h 122"/>
                <a:gd name="T68" fmla="*/ 2147483646 w 118"/>
                <a:gd name="T69" fmla="*/ 2147483646 h 122"/>
                <a:gd name="T70" fmla="*/ 2147483646 w 118"/>
                <a:gd name="T71" fmla="*/ 2147483646 h 122"/>
                <a:gd name="T72" fmla="*/ 2147483646 w 118"/>
                <a:gd name="T73" fmla="*/ 2147483646 h 122"/>
                <a:gd name="T74" fmla="*/ 2147483646 w 118"/>
                <a:gd name="T75" fmla="*/ 2147483646 h 122"/>
                <a:gd name="T76" fmla="*/ 2147483646 w 118"/>
                <a:gd name="T77" fmla="*/ 2147483646 h 122"/>
                <a:gd name="T78" fmla="*/ 2147483646 w 118"/>
                <a:gd name="T79" fmla="*/ 2147483646 h 122"/>
                <a:gd name="T80" fmla="*/ 2147483646 w 118"/>
                <a:gd name="T81" fmla="*/ 2147483646 h 122"/>
                <a:gd name="T82" fmla="*/ 2147483646 w 118"/>
                <a:gd name="T83" fmla="*/ 2147483646 h 122"/>
                <a:gd name="T84" fmla="*/ 2147483646 w 118"/>
                <a:gd name="T85" fmla="*/ 2147483646 h 122"/>
                <a:gd name="T86" fmla="*/ 2147483646 w 118"/>
                <a:gd name="T87" fmla="*/ 2147483646 h 122"/>
                <a:gd name="T88" fmla="*/ 2147483646 w 118"/>
                <a:gd name="T89" fmla="*/ 2147483646 h 122"/>
                <a:gd name="T90" fmla="*/ 2147483646 w 118"/>
                <a:gd name="T91" fmla="*/ 2147483646 h 122"/>
                <a:gd name="T92" fmla="*/ 2147483646 w 118"/>
                <a:gd name="T93" fmla="*/ 2147483646 h 122"/>
                <a:gd name="T94" fmla="*/ 2147483646 w 118"/>
                <a:gd name="T95" fmla="*/ 2147483646 h 122"/>
                <a:gd name="T96" fmla="*/ 2147483646 w 118"/>
                <a:gd name="T97" fmla="*/ 2147483646 h 122"/>
                <a:gd name="T98" fmla="*/ 2147483646 w 118"/>
                <a:gd name="T99" fmla="*/ 2147483646 h 122"/>
                <a:gd name="T100" fmla="*/ 2147483646 w 118"/>
                <a:gd name="T101" fmla="*/ 2147483646 h 122"/>
                <a:gd name="T102" fmla="*/ 2147483646 w 118"/>
                <a:gd name="T103" fmla="*/ 2147483646 h 122"/>
                <a:gd name="T104" fmla="*/ 2147483646 w 118"/>
                <a:gd name="T105" fmla="*/ 2147483646 h 122"/>
                <a:gd name="T106" fmla="*/ 2147483646 w 118"/>
                <a:gd name="T107" fmla="*/ 2147483646 h 122"/>
                <a:gd name="T108" fmla="*/ 2147483646 w 118"/>
                <a:gd name="T109" fmla="*/ 2147483646 h 122"/>
                <a:gd name="T110" fmla="*/ 2147483646 w 118"/>
                <a:gd name="T111" fmla="*/ 2147483646 h 122"/>
                <a:gd name="T112" fmla="*/ 2147483646 w 118"/>
                <a:gd name="T113" fmla="*/ 2147483646 h 12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8"/>
                <a:gd name="T172" fmla="*/ 0 h 122"/>
                <a:gd name="T173" fmla="*/ 118 w 118"/>
                <a:gd name="T174" fmla="*/ 122 h 12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58" name="Freeform 96">
              <a:extLst>
                <a:ext uri="{FF2B5EF4-FFF2-40B4-BE49-F238E27FC236}">
                  <a16:creationId xmlns:a16="http://schemas.microsoft.com/office/drawing/2014/main" id="{AAFE718A-C5AC-E943-89C1-6B88E7F4D1CA}"/>
                </a:ext>
              </a:extLst>
            </p:cNvPr>
            <p:cNvSpPr>
              <a:spLocks/>
            </p:cNvSpPr>
            <p:nvPr/>
          </p:nvSpPr>
          <p:spPr bwMode="auto">
            <a:xfrm rot="2048792" flipH="1">
              <a:off x="4278981" y="5210126"/>
              <a:ext cx="148608" cy="152915"/>
            </a:xfrm>
            <a:custGeom>
              <a:avLst/>
              <a:gdLst>
                <a:gd name="T0" fmla="*/ 2147483646 w 118"/>
                <a:gd name="T1" fmla="*/ 2147483646 h 122"/>
                <a:gd name="T2" fmla="*/ 2147483646 w 118"/>
                <a:gd name="T3" fmla="*/ 2147483646 h 122"/>
                <a:gd name="T4" fmla="*/ 2147483646 w 118"/>
                <a:gd name="T5" fmla="*/ 2147483646 h 122"/>
                <a:gd name="T6" fmla="*/ 2147483646 w 118"/>
                <a:gd name="T7" fmla="*/ 2147483646 h 122"/>
                <a:gd name="T8" fmla="*/ 2147483646 w 118"/>
                <a:gd name="T9" fmla="*/ 2147483646 h 122"/>
                <a:gd name="T10" fmla="*/ 2147483646 w 118"/>
                <a:gd name="T11" fmla="*/ 2147483646 h 122"/>
                <a:gd name="T12" fmla="*/ 2147483646 w 118"/>
                <a:gd name="T13" fmla="*/ 2147483646 h 122"/>
                <a:gd name="T14" fmla="*/ 2147483646 w 118"/>
                <a:gd name="T15" fmla="*/ 2147483646 h 122"/>
                <a:gd name="T16" fmla="*/ 2147483646 w 118"/>
                <a:gd name="T17" fmla="*/ 2147483646 h 122"/>
                <a:gd name="T18" fmla="*/ 2147483646 w 118"/>
                <a:gd name="T19" fmla="*/ 2147483646 h 122"/>
                <a:gd name="T20" fmla="*/ 2147483646 w 118"/>
                <a:gd name="T21" fmla="*/ 2147483646 h 122"/>
                <a:gd name="T22" fmla="*/ 2147483646 w 118"/>
                <a:gd name="T23" fmla="*/ 2147483646 h 122"/>
                <a:gd name="T24" fmla="*/ 0 w 118"/>
                <a:gd name="T25" fmla="*/ 2147483646 h 122"/>
                <a:gd name="T26" fmla="*/ 2147483646 w 118"/>
                <a:gd name="T27" fmla="*/ 2147483646 h 122"/>
                <a:gd name="T28" fmla="*/ 2147483646 w 118"/>
                <a:gd name="T29" fmla="*/ 2147483646 h 122"/>
                <a:gd name="T30" fmla="*/ 2147483646 w 118"/>
                <a:gd name="T31" fmla="*/ 2147483646 h 122"/>
                <a:gd name="T32" fmla="*/ 2147483646 w 118"/>
                <a:gd name="T33" fmla="*/ 2147483646 h 122"/>
                <a:gd name="T34" fmla="*/ 2147483646 w 118"/>
                <a:gd name="T35" fmla="*/ 2147483646 h 122"/>
                <a:gd name="T36" fmla="*/ 2147483646 w 118"/>
                <a:gd name="T37" fmla="*/ 2147483646 h 122"/>
                <a:gd name="T38" fmla="*/ 2147483646 w 118"/>
                <a:gd name="T39" fmla="*/ 2147483646 h 122"/>
                <a:gd name="T40" fmla="*/ 2147483646 w 118"/>
                <a:gd name="T41" fmla="*/ 2147483646 h 122"/>
                <a:gd name="T42" fmla="*/ 2147483646 w 118"/>
                <a:gd name="T43" fmla="*/ 2147483646 h 122"/>
                <a:gd name="T44" fmla="*/ 2147483646 w 118"/>
                <a:gd name="T45" fmla="*/ 2147483646 h 122"/>
                <a:gd name="T46" fmla="*/ 2147483646 w 118"/>
                <a:gd name="T47" fmla="*/ 2147483646 h 122"/>
                <a:gd name="T48" fmla="*/ 2147483646 w 118"/>
                <a:gd name="T49" fmla="*/ 2147483646 h 122"/>
                <a:gd name="T50" fmla="*/ 2147483646 w 118"/>
                <a:gd name="T51" fmla="*/ 2147483646 h 122"/>
                <a:gd name="T52" fmla="*/ 2147483646 w 118"/>
                <a:gd name="T53" fmla="*/ 2147483646 h 122"/>
                <a:gd name="T54" fmla="*/ 2147483646 w 118"/>
                <a:gd name="T55" fmla="*/ 2147483646 h 122"/>
                <a:gd name="T56" fmla="*/ 2147483646 w 118"/>
                <a:gd name="T57" fmla="*/ 2147483646 h 122"/>
                <a:gd name="T58" fmla="*/ 2147483646 w 118"/>
                <a:gd name="T59" fmla="*/ 2147483646 h 122"/>
                <a:gd name="T60" fmla="*/ 2147483646 w 118"/>
                <a:gd name="T61" fmla="*/ 0 h 122"/>
                <a:gd name="T62" fmla="*/ 2147483646 w 118"/>
                <a:gd name="T63" fmla="*/ 2147483646 h 122"/>
                <a:gd name="T64" fmla="*/ 2147483646 w 118"/>
                <a:gd name="T65" fmla="*/ 2147483646 h 122"/>
                <a:gd name="T66" fmla="*/ 2147483646 w 118"/>
                <a:gd name="T67" fmla="*/ 2147483646 h 122"/>
                <a:gd name="T68" fmla="*/ 2147483646 w 118"/>
                <a:gd name="T69" fmla="*/ 2147483646 h 122"/>
                <a:gd name="T70" fmla="*/ 2147483646 w 118"/>
                <a:gd name="T71" fmla="*/ 2147483646 h 122"/>
                <a:gd name="T72" fmla="*/ 2147483646 w 118"/>
                <a:gd name="T73" fmla="*/ 2147483646 h 122"/>
                <a:gd name="T74" fmla="*/ 2147483646 w 118"/>
                <a:gd name="T75" fmla="*/ 2147483646 h 122"/>
                <a:gd name="T76" fmla="*/ 2147483646 w 118"/>
                <a:gd name="T77" fmla="*/ 2147483646 h 122"/>
                <a:gd name="T78" fmla="*/ 2147483646 w 118"/>
                <a:gd name="T79" fmla="*/ 2147483646 h 122"/>
                <a:gd name="T80" fmla="*/ 2147483646 w 118"/>
                <a:gd name="T81" fmla="*/ 2147483646 h 122"/>
                <a:gd name="T82" fmla="*/ 2147483646 w 118"/>
                <a:gd name="T83" fmla="*/ 2147483646 h 122"/>
                <a:gd name="T84" fmla="*/ 2147483646 w 118"/>
                <a:gd name="T85" fmla="*/ 2147483646 h 122"/>
                <a:gd name="T86" fmla="*/ 2147483646 w 118"/>
                <a:gd name="T87" fmla="*/ 2147483646 h 122"/>
                <a:gd name="T88" fmla="*/ 2147483646 w 118"/>
                <a:gd name="T89" fmla="*/ 2147483646 h 122"/>
                <a:gd name="T90" fmla="*/ 2147483646 w 118"/>
                <a:gd name="T91" fmla="*/ 2147483646 h 122"/>
                <a:gd name="T92" fmla="*/ 2147483646 w 118"/>
                <a:gd name="T93" fmla="*/ 2147483646 h 122"/>
                <a:gd name="T94" fmla="*/ 2147483646 w 118"/>
                <a:gd name="T95" fmla="*/ 2147483646 h 122"/>
                <a:gd name="T96" fmla="*/ 2147483646 w 118"/>
                <a:gd name="T97" fmla="*/ 2147483646 h 122"/>
                <a:gd name="T98" fmla="*/ 2147483646 w 118"/>
                <a:gd name="T99" fmla="*/ 2147483646 h 122"/>
                <a:gd name="T100" fmla="*/ 2147483646 w 118"/>
                <a:gd name="T101" fmla="*/ 2147483646 h 122"/>
                <a:gd name="T102" fmla="*/ 2147483646 w 118"/>
                <a:gd name="T103" fmla="*/ 2147483646 h 122"/>
                <a:gd name="T104" fmla="*/ 2147483646 w 118"/>
                <a:gd name="T105" fmla="*/ 2147483646 h 122"/>
                <a:gd name="T106" fmla="*/ 2147483646 w 118"/>
                <a:gd name="T107" fmla="*/ 2147483646 h 122"/>
                <a:gd name="T108" fmla="*/ 2147483646 w 118"/>
                <a:gd name="T109" fmla="*/ 2147483646 h 122"/>
                <a:gd name="T110" fmla="*/ 2147483646 w 118"/>
                <a:gd name="T111" fmla="*/ 2147483646 h 122"/>
                <a:gd name="T112" fmla="*/ 2147483646 w 118"/>
                <a:gd name="T113" fmla="*/ 2147483646 h 12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8"/>
                <a:gd name="T172" fmla="*/ 0 h 122"/>
                <a:gd name="T173" fmla="*/ 118 w 118"/>
                <a:gd name="T174" fmla="*/ 122 h 12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1"/>
            </a:p>
          </p:txBody>
        </p:sp>
      </p:grpSp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730099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7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Act Fast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Tim Smith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 are approached by several slobs walking back to your car. The closest guy to you pulls a knife and demands your briefcase. Act fast and get to safety.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at P1 with bag in weak hand and strong hand above your shoulders.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14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7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start with stock on belt, muzzle pointing downrange. Weak hand holding bag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T1-T3 in tactical priority, then make your way to P2. While on the way to P2, you are surprised by T4.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1" name="Group 134">
            <a:extLst>
              <a:ext uri="{FF2B5EF4-FFF2-40B4-BE49-F238E27FC236}">
                <a16:creationId xmlns:a16="http://schemas.microsoft.com/office/drawing/2014/main" id="{6B437151-0BE6-F64E-AFCC-2E7740056E30}"/>
              </a:ext>
            </a:extLst>
          </p:cNvPr>
          <p:cNvGrpSpPr>
            <a:grpSpLocks/>
          </p:cNvGrpSpPr>
          <p:nvPr/>
        </p:nvGrpSpPr>
        <p:grpSpPr bwMode="auto">
          <a:xfrm>
            <a:off x="957263" y="5984875"/>
            <a:ext cx="381000" cy="866775"/>
            <a:chOff x="6553200" y="5410200"/>
            <a:chExt cx="381000" cy="866774"/>
          </a:xfrm>
        </p:grpSpPr>
        <p:grpSp>
          <p:nvGrpSpPr>
            <p:cNvPr id="212" name="Group 29">
              <a:extLst>
                <a:ext uri="{FF2B5EF4-FFF2-40B4-BE49-F238E27FC236}">
                  <a16:creationId xmlns:a16="http://schemas.microsoft.com/office/drawing/2014/main" id="{ABC2703D-B2F5-0B40-B63B-34C41793F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67675" y="5410200"/>
              <a:ext cx="304800" cy="866774"/>
              <a:chOff x="528" y="240"/>
              <a:chExt cx="181" cy="498"/>
            </a:xfrm>
            <a:gradFill>
              <a:gsLst>
                <a:gs pos="0">
                  <a:srgbClr val="FFC000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0"/>
            </a:gradFill>
          </p:grpSpPr>
          <p:sp>
            <p:nvSpPr>
              <p:cNvPr id="214" name="Line 30">
                <a:extLst>
                  <a:ext uri="{FF2B5EF4-FFF2-40B4-BE49-F238E27FC236}">
                    <a16:creationId xmlns:a16="http://schemas.microsoft.com/office/drawing/2014/main" id="{13712CFB-9010-764A-9DFA-1152D7125A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b="1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15" name="Line 31">
                <a:extLst>
                  <a:ext uri="{FF2B5EF4-FFF2-40B4-BE49-F238E27FC236}">
                    <a16:creationId xmlns:a16="http://schemas.microsoft.com/office/drawing/2014/main" id="{6E06C2CC-7C7A-0F4F-B1FA-39F2DA6756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b="1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16" name="Freeform 32">
                <a:extLst>
                  <a:ext uri="{FF2B5EF4-FFF2-40B4-BE49-F238E27FC236}">
                    <a16:creationId xmlns:a16="http://schemas.microsoft.com/office/drawing/2014/main" id="{58845640-82E4-FA49-B173-449B6F3B6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6 w 277"/>
                  <a:gd name="T1" fmla="*/ 0 h 517"/>
                  <a:gd name="T2" fmla="*/ 35 w 277"/>
                  <a:gd name="T3" fmla="*/ 0 h 517"/>
                  <a:gd name="T4" fmla="*/ 35 w 277"/>
                  <a:gd name="T5" fmla="*/ 18 h 517"/>
                  <a:gd name="T6" fmla="*/ 41 w 277"/>
                  <a:gd name="T7" fmla="*/ 18 h 517"/>
                  <a:gd name="T8" fmla="*/ 50 w 277"/>
                  <a:gd name="T9" fmla="*/ 24 h 517"/>
                  <a:gd name="T10" fmla="*/ 50 w 277"/>
                  <a:gd name="T11" fmla="*/ 71 h 517"/>
                  <a:gd name="T12" fmla="*/ 41 w 277"/>
                  <a:gd name="T13" fmla="*/ 88 h 517"/>
                  <a:gd name="T14" fmla="*/ 9 w 277"/>
                  <a:gd name="T15" fmla="*/ 88 h 517"/>
                  <a:gd name="T16" fmla="*/ 0 w 277"/>
                  <a:gd name="T17" fmla="*/ 71 h 517"/>
                  <a:gd name="T18" fmla="*/ 0 w 277"/>
                  <a:gd name="T19" fmla="*/ 24 h 517"/>
                  <a:gd name="T20" fmla="*/ 9 w 277"/>
                  <a:gd name="T21" fmla="*/ 18 h 517"/>
                  <a:gd name="T22" fmla="*/ 16 w 277"/>
                  <a:gd name="T23" fmla="*/ 18 h 517"/>
                  <a:gd name="T24" fmla="*/ 16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1000" b="1" dirty="0"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213" name="TextBox 114">
              <a:extLst>
                <a:ext uri="{FF2B5EF4-FFF2-40B4-BE49-F238E27FC236}">
                  <a16:creationId xmlns:a16="http://schemas.microsoft.com/office/drawing/2014/main" id="{D9015F8F-4DC1-0748-89B8-8EA47D2F9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5627688"/>
              <a:ext cx="3810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 b="1"/>
            </a:p>
          </p:txBody>
        </p:sp>
      </p:grpSp>
      <p:grpSp>
        <p:nvGrpSpPr>
          <p:cNvPr id="217" name="Group 29">
            <a:extLst>
              <a:ext uri="{FF2B5EF4-FFF2-40B4-BE49-F238E27FC236}">
                <a16:creationId xmlns:a16="http://schemas.microsoft.com/office/drawing/2014/main" id="{73B5D0B0-31BE-6E4A-884F-E4FF319FC132}"/>
              </a:ext>
            </a:extLst>
          </p:cNvPr>
          <p:cNvGrpSpPr>
            <a:grpSpLocks/>
          </p:cNvGrpSpPr>
          <p:nvPr/>
        </p:nvGrpSpPr>
        <p:grpSpPr bwMode="auto">
          <a:xfrm>
            <a:off x="502349" y="4759873"/>
            <a:ext cx="304800" cy="866774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218" name="Line 30">
              <a:extLst>
                <a:ext uri="{FF2B5EF4-FFF2-40B4-BE49-F238E27FC236}">
                  <a16:creationId xmlns:a16="http://schemas.microsoft.com/office/drawing/2014/main" id="{38A65848-622C-644F-9552-33DA76C02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b="1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19" name="Line 31">
              <a:extLst>
                <a:ext uri="{FF2B5EF4-FFF2-40B4-BE49-F238E27FC236}">
                  <a16:creationId xmlns:a16="http://schemas.microsoft.com/office/drawing/2014/main" id="{0D176F28-2F52-FE4B-9CBC-3A9B712BC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b="1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B0508738-6FA9-0C40-A8AF-8C7D43362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b="1" dirty="0"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21" name="TextBox 158">
            <a:extLst>
              <a:ext uri="{FF2B5EF4-FFF2-40B4-BE49-F238E27FC236}">
                <a16:creationId xmlns:a16="http://schemas.microsoft.com/office/drawing/2014/main" id="{C6C6B10E-2697-FA4F-8DBC-84E5DB64E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7250112"/>
            <a:ext cx="914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b="1"/>
              <a:t> </a:t>
            </a:r>
          </a:p>
        </p:txBody>
      </p:sp>
      <p:sp>
        <p:nvSpPr>
          <p:cNvPr id="222" name="TextBox 114">
            <a:extLst>
              <a:ext uri="{FF2B5EF4-FFF2-40B4-BE49-F238E27FC236}">
                <a16:creationId xmlns:a16="http://schemas.microsoft.com/office/drawing/2014/main" id="{110800E1-2661-024E-A5B9-A1DB93722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8027987"/>
            <a:ext cx="381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/>
              <a:t> </a:t>
            </a:r>
          </a:p>
        </p:txBody>
      </p:sp>
      <p:grpSp>
        <p:nvGrpSpPr>
          <p:cNvPr id="223" name="Group 29">
            <a:extLst>
              <a:ext uri="{FF2B5EF4-FFF2-40B4-BE49-F238E27FC236}">
                <a16:creationId xmlns:a16="http://schemas.microsoft.com/office/drawing/2014/main" id="{AD6B9FB5-8AAD-8E40-9133-F495079627F8}"/>
              </a:ext>
            </a:extLst>
          </p:cNvPr>
          <p:cNvGrpSpPr>
            <a:grpSpLocks/>
          </p:cNvGrpSpPr>
          <p:nvPr/>
        </p:nvGrpSpPr>
        <p:grpSpPr bwMode="auto">
          <a:xfrm>
            <a:off x="5085622" y="5023316"/>
            <a:ext cx="304800" cy="866774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224" name="Line 30">
              <a:extLst>
                <a:ext uri="{FF2B5EF4-FFF2-40B4-BE49-F238E27FC236}">
                  <a16:creationId xmlns:a16="http://schemas.microsoft.com/office/drawing/2014/main" id="{474D8ED0-D520-6A46-8233-A0BEB25730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b="1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5" name="Line 31">
              <a:extLst>
                <a:ext uri="{FF2B5EF4-FFF2-40B4-BE49-F238E27FC236}">
                  <a16:creationId xmlns:a16="http://schemas.microsoft.com/office/drawing/2014/main" id="{1BC8D938-E837-BC4C-A4DF-A0E41B7862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b="1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6" name="Freeform 32">
              <a:extLst>
                <a:ext uri="{FF2B5EF4-FFF2-40B4-BE49-F238E27FC236}">
                  <a16:creationId xmlns:a16="http://schemas.microsoft.com/office/drawing/2014/main" id="{8F37C180-A1DC-6448-A602-A9A8090522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b="1" dirty="0"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27" name="Group 29">
            <a:extLst>
              <a:ext uri="{FF2B5EF4-FFF2-40B4-BE49-F238E27FC236}">
                <a16:creationId xmlns:a16="http://schemas.microsoft.com/office/drawing/2014/main" id="{0087D02D-A1EF-B94F-A20B-4F779C1C99EE}"/>
              </a:ext>
            </a:extLst>
          </p:cNvPr>
          <p:cNvGrpSpPr>
            <a:grpSpLocks/>
          </p:cNvGrpSpPr>
          <p:nvPr/>
        </p:nvGrpSpPr>
        <p:grpSpPr bwMode="auto">
          <a:xfrm>
            <a:off x="5344109" y="6300788"/>
            <a:ext cx="304800" cy="866774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228" name="Line 30">
              <a:extLst>
                <a:ext uri="{FF2B5EF4-FFF2-40B4-BE49-F238E27FC236}">
                  <a16:creationId xmlns:a16="http://schemas.microsoft.com/office/drawing/2014/main" id="{755BEDAB-4989-FF4D-AF89-9936099AC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b="1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9" name="Line 31">
              <a:extLst>
                <a:ext uri="{FF2B5EF4-FFF2-40B4-BE49-F238E27FC236}">
                  <a16:creationId xmlns:a16="http://schemas.microsoft.com/office/drawing/2014/main" id="{4C6BA49D-441A-DA40-B1CC-EEC1BB6F3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b="1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0" name="Freeform 32">
              <a:extLst>
                <a:ext uri="{FF2B5EF4-FFF2-40B4-BE49-F238E27FC236}">
                  <a16:creationId xmlns:a16="http://schemas.microsoft.com/office/drawing/2014/main" id="{96C2A4A2-927B-7A49-9836-F1B65BB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b="1" dirty="0"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61" name="TextBox 13">
            <a:extLst>
              <a:ext uri="{FF2B5EF4-FFF2-40B4-BE49-F238E27FC236}">
                <a16:creationId xmlns:a16="http://schemas.microsoft.com/office/drawing/2014/main" id="{8C34B13C-0734-A645-A3EE-3F9AC8F3F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8926512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grpSp>
        <p:nvGrpSpPr>
          <p:cNvPr id="263" name="Group 29">
            <a:extLst>
              <a:ext uri="{FF2B5EF4-FFF2-40B4-BE49-F238E27FC236}">
                <a16:creationId xmlns:a16="http://schemas.microsoft.com/office/drawing/2014/main" id="{C75265CC-2242-E742-A269-4615EF522461}"/>
              </a:ext>
            </a:extLst>
          </p:cNvPr>
          <p:cNvGrpSpPr>
            <a:grpSpLocks/>
          </p:cNvGrpSpPr>
          <p:nvPr/>
        </p:nvGrpSpPr>
        <p:grpSpPr bwMode="auto">
          <a:xfrm>
            <a:off x="1047999" y="4780486"/>
            <a:ext cx="304800" cy="866774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264" name="Line 30">
              <a:extLst>
                <a:ext uri="{FF2B5EF4-FFF2-40B4-BE49-F238E27FC236}">
                  <a16:creationId xmlns:a16="http://schemas.microsoft.com/office/drawing/2014/main" id="{EBC44BB8-3FEF-6E42-886C-2BAADB3D0D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b="1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65" name="Line 31">
              <a:extLst>
                <a:ext uri="{FF2B5EF4-FFF2-40B4-BE49-F238E27FC236}">
                  <a16:creationId xmlns:a16="http://schemas.microsoft.com/office/drawing/2014/main" id="{07D5D9D9-B304-9C44-A5A1-DDC267247E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b="1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66" name="Freeform 32">
              <a:extLst>
                <a:ext uri="{FF2B5EF4-FFF2-40B4-BE49-F238E27FC236}">
                  <a16:creationId xmlns:a16="http://schemas.microsoft.com/office/drawing/2014/main" id="{18B64252-590F-ED42-9831-E5C7865F7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b="1" dirty="0"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68" name="Group 29">
            <a:extLst>
              <a:ext uri="{FF2B5EF4-FFF2-40B4-BE49-F238E27FC236}">
                <a16:creationId xmlns:a16="http://schemas.microsoft.com/office/drawing/2014/main" id="{0646820C-B943-1B41-A191-B86168BC2099}"/>
              </a:ext>
            </a:extLst>
          </p:cNvPr>
          <p:cNvGrpSpPr>
            <a:grpSpLocks/>
          </p:cNvGrpSpPr>
          <p:nvPr/>
        </p:nvGrpSpPr>
        <p:grpSpPr bwMode="auto">
          <a:xfrm>
            <a:off x="6074359" y="6618287"/>
            <a:ext cx="304800" cy="866774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269" name="Line 30">
              <a:extLst>
                <a:ext uri="{FF2B5EF4-FFF2-40B4-BE49-F238E27FC236}">
                  <a16:creationId xmlns:a16="http://schemas.microsoft.com/office/drawing/2014/main" id="{24DEB0C1-C484-D448-86DD-4ED0F5534A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b="1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0" name="Line 31">
              <a:extLst>
                <a:ext uri="{FF2B5EF4-FFF2-40B4-BE49-F238E27FC236}">
                  <a16:creationId xmlns:a16="http://schemas.microsoft.com/office/drawing/2014/main" id="{CAE0DDB7-0CA5-754B-9164-EF1F90B65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b="1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1" name="Freeform 32">
              <a:extLst>
                <a:ext uri="{FF2B5EF4-FFF2-40B4-BE49-F238E27FC236}">
                  <a16:creationId xmlns:a16="http://schemas.microsoft.com/office/drawing/2014/main" id="{10243A92-A956-7D48-9A78-E841202BF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b="1" dirty="0">
                <a:latin typeface="Arial" charset="0"/>
                <a:ea typeface="ＭＳ Ｐゴシック" charset="-128"/>
              </a:endParaRPr>
            </a:p>
          </p:txBody>
        </p:sp>
      </p:grpSp>
      <p:pic>
        <p:nvPicPr>
          <p:cNvPr id="272" name="Picture 178">
            <a:extLst>
              <a:ext uri="{FF2B5EF4-FFF2-40B4-BE49-F238E27FC236}">
                <a16:creationId xmlns:a16="http://schemas.microsoft.com/office/drawing/2014/main" id="{98783F04-D9C8-D846-97D0-7803C5158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63" y="6632575"/>
            <a:ext cx="425450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3" name="Picture 3">
            <a:extLst>
              <a:ext uri="{FF2B5EF4-FFF2-40B4-BE49-F238E27FC236}">
                <a16:creationId xmlns:a16="http://schemas.microsoft.com/office/drawing/2014/main" id="{CD7AC81A-8130-FD40-8B96-529F6E37A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525" y="5203825"/>
            <a:ext cx="317500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68885F6-E4D2-584A-AA27-6F5E5AEE21FE}"/>
              </a:ext>
            </a:extLst>
          </p:cNvPr>
          <p:cNvCxnSpPr>
            <a:cxnSpLocks/>
          </p:cNvCxnSpPr>
          <p:nvPr/>
        </p:nvCxnSpPr>
        <p:spPr>
          <a:xfrm flipH="1">
            <a:off x="4343400" y="8312881"/>
            <a:ext cx="154181" cy="37391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292D114-0F97-354A-BCBA-5111DB3DF5AC}"/>
              </a:ext>
            </a:extLst>
          </p:cNvPr>
          <p:cNvSpPr txBox="1"/>
          <p:nvPr/>
        </p:nvSpPr>
        <p:spPr>
          <a:xfrm>
            <a:off x="1548888" y="693578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0257BEF-5B52-A94D-82EB-682B476938B7}"/>
              </a:ext>
            </a:extLst>
          </p:cNvPr>
          <p:cNvSpPr txBox="1"/>
          <p:nvPr/>
        </p:nvSpPr>
        <p:spPr>
          <a:xfrm>
            <a:off x="538198" y="581241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DCC2E6D-D37D-454E-A052-7C905E53A23C}"/>
              </a:ext>
            </a:extLst>
          </p:cNvPr>
          <p:cNvSpPr txBox="1"/>
          <p:nvPr/>
        </p:nvSpPr>
        <p:spPr>
          <a:xfrm>
            <a:off x="3851972" y="831288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265EE53-55A0-7148-A1F6-61837270D98F}"/>
              </a:ext>
            </a:extLst>
          </p:cNvPr>
          <p:cNvSpPr txBox="1"/>
          <p:nvPr/>
        </p:nvSpPr>
        <p:spPr>
          <a:xfrm>
            <a:off x="166779" y="44149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7027806-0079-AF48-8DC8-4DE62345B4C1}"/>
              </a:ext>
            </a:extLst>
          </p:cNvPr>
          <p:cNvSpPr txBox="1"/>
          <p:nvPr/>
        </p:nvSpPr>
        <p:spPr>
          <a:xfrm>
            <a:off x="1200613" y="442896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965F36F-4B88-B14D-A3A7-237ECE887F1F}"/>
              </a:ext>
            </a:extLst>
          </p:cNvPr>
          <p:cNvSpPr txBox="1"/>
          <p:nvPr/>
        </p:nvSpPr>
        <p:spPr>
          <a:xfrm>
            <a:off x="3519740" y="486509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A0589A9-309B-3A42-B79A-ECAE0A66AA92}"/>
              </a:ext>
            </a:extLst>
          </p:cNvPr>
          <p:cNvSpPr txBox="1"/>
          <p:nvPr/>
        </p:nvSpPr>
        <p:spPr>
          <a:xfrm>
            <a:off x="6334208" y="64987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676E43F-4293-8A40-A8B2-74CD217D80C9}"/>
              </a:ext>
            </a:extLst>
          </p:cNvPr>
          <p:cNvSpPr txBox="1"/>
          <p:nvPr/>
        </p:nvSpPr>
        <p:spPr>
          <a:xfrm>
            <a:off x="5239088" y="597779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1B813DC-F059-DC41-AFC6-410673D7D379}"/>
              </a:ext>
            </a:extLst>
          </p:cNvPr>
          <p:cNvSpPr txBox="1"/>
          <p:nvPr/>
        </p:nvSpPr>
        <p:spPr>
          <a:xfrm>
            <a:off x="5077409" y="456628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110" name="Freeform 300">
            <a:extLst>
              <a:ext uri="{FF2B5EF4-FFF2-40B4-BE49-F238E27FC236}">
                <a16:creationId xmlns:a16="http://schemas.microsoft.com/office/drawing/2014/main" id="{53B99497-6790-CA42-A837-3402C3C04B15}"/>
              </a:ext>
            </a:extLst>
          </p:cNvPr>
          <p:cNvSpPr>
            <a:spLocks/>
          </p:cNvSpPr>
          <p:nvPr/>
        </p:nvSpPr>
        <p:spPr bwMode="auto">
          <a:xfrm>
            <a:off x="4489887" y="5120143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Freeform 301">
            <a:extLst>
              <a:ext uri="{FF2B5EF4-FFF2-40B4-BE49-F238E27FC236}">
                <a16:creationId xmlns:a16="http://schemas.microsoft.com/office/drawing/2014/main" id="{06DD911C-C55C-A840-9ECD-C9DCCAF67839}"/>
              </a:ext>
            </a:extLst>
          </p:cNvPr>
          <p:cNvSpPr>
            <a:spLocks/>
          </p:cNvSpPr>
          <p:nvPr/>
        </p:nvSpPr>
        <p:spPr bwMode="auto">
          <a:xfrm>
            <a:off x="2782466" y="5651994"/>
            <a:ext cx="747636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4" name="Group 50">
            <a:extLst>
              <a:ext uri="{FF2B5EF4-FFF2-40B4-BE49-F238E27FC236}">
                <a16:creationId xmlns:a16="http://schemas.microsoft.com/office/drawing/2014/main" id="{BBB6CADF-C726-9541-B214-4BE70D8C69B9}"/>
              </a:ext>
            </a:extLst>
          </p:cNvPr>
          <p:cNvGrpSpPr>
            <a:grpSpLocks/>
          </p:cNvGrpSpPr>
          <p:nvPr/>
        </p:nvGrpSpPr>
        <p:grpSpPr bwMode="auto">
          <a:xfrm>
            <a:off x="1557524" y="5132874"/>
            <a:ext cx="244475" cy="1814513"/>
            <a:chOff x="240" y="3600"/>
            <a:chExt cx="154" cy="1143"/>
          </a:xfrm>
        </p:grpSpPr>
        <p:sp>
          <p:nvSpPr>
            <p:cNvPr id="115" name="Freeform 51">
              <a:extLst>
                <a:ext uri="{FF2B5EF4-FFF2-40B4-BE49-F238E27FC236}">
                  <a16:creationId xmlns:a16="http://schemas.microsoft.com/office/drawing/2014/main" id="{E9B07125-6590-5F41-ABAB-C5B4B74538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52">
              <a:extLst>
                <a:ext uri="{FF2B5EF4-FFF2-40B4-BE49-F238E27FC236}">
                  <a16:creationId xmlns:a16="http://schemas.microsoft.com/office/drawing/2014/main" id="{8850D0EA-B42B-A641-A932-90B291F1DA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7" name="Freeform 300">
            <a:extLst>
              <a:ext uri="{FF2B5EF4-FFF2-40B4-BE49-F238E27FC236}">
                <a16:creationId xmlns:a16="http://schemas.microsoft.com/office/drawing/2014/main" id="{4CE0B03D-FE5E-4B41-86EC-96E91748E3F1}"/>
              </a:ext>
            </a:extLst>
          </p:cNvPr>
          <p:cNvSpPr>
            <a:spLocks/>
          </p:cNvSpPr>
          <p:nvPr/>
        </p:nvSpPr>
        <p:spPr bwMode="auto">
          <a:xfrm>
            <a:off x="4510569" y="6021163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Freeform 300">
            <a:extLst>
              <a:ext uri="{FF2B5EF4-FFF2-40B4-BE49-F238E27FC236}">
                <a16:creationId xmlns:a16="http://schemas.microsoft.com/office/drawing/2014/main" id="{DCFB42B0-6684-9745-A174-81CB616E5214}"/>
              </a:ext>
            </a:extLst>
          </p:cNvPr>
          <p:cNvSpPr>
            <a:spLocks/>
          </p:cNvSpPr>
          <p:nvPr/>
        </p:nvSpPr>
        <p:spPr bwMode="auto">
          <a:xfrm>
            <a:off x="4518569" y="7026665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175</Words>
  <Application>Microsoft Macintosh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170</cp:revision>
  <dcterms:created xsi:type="dcterms:W3CDTF">2002-08-21T12:11:08Z</dcterms:created>
  <dcterms:modified xsi:type="dcterms:W3CDTF">2020-11-12T00:41:03Z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