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79" autoAdjust="0"/>
  </p:normalViewPr>
  <p:slideViewPr>
    <p:cSldViewPr>
      <p:cViewPr varScale="1">
        <p:scale>
          <a:sx n="73" d="100"/>
          <a:sy n="73" d="100"/>
        </p:scale>
        <p:origin x="308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46714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1081A6-C8E4-BB44-8800-9188A3FB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5725"/>
            <a:ext cx="7315200" cy="9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269</Words>
  <Application>Microsoft Macintosh PowerPoint</Application>
  <PresentationFormat>Custom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2020-11-20T00:13:40Z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