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i8l/TWyGXlk6ZA7L8QadCEU5cI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B8EEAB-00A8-436C-8770-A2774690D8F3}">
  <a:tblStyle styleId="{B8B8EEAB-00A8-436C-8770-A2774690D8F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gea05a83ed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gea05a83edd_0_0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{B8B8EEAB-00A8-436C-8770-A2774690D8F3}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#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/>
                        <a:t>Stage Name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[STAGE NAME] is a [ROUND COUNT] round, [POINTS] point [VIRGINIA/COMSTOCK] [SHORT/MEDIUM/LONG/etcetc] course. There are [NUMBER OF TARGETS] [</a:t>
                      </a:r>
                      <a:r>
                        <a:rPr lang="en-US" sz="1100"/>
                        <a:t>USPSA/IPSC</a:t>
                      </a:r>
                      <a:r>
                        <a:rPr lang="en-US" sz="1100" u="none" cap="none" strike="noStrike"/>
                        <a:t>] targets and [NUMBER OF STEEL] steel targets. The best two hits per target will score.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Handgun start position is [HANDGUN START POSITION].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[PCC START POSITION].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signal, [STAGE PROCEDURE].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[STEEL ACTIVATES SWINGER]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{B8B8EEAB-00A8-436C-8770-A2774690D8F3}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x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StageName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Name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261" y="248468"/>
            <a:ext cx="1057275" cy="92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2002-08-21T12:11:08Z</dcterms:created>
  <dc:creator>Larry J. Eckert</dc:creator>
</cp:coreProperties>
</file>