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13623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8672031" y="1731855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237</Words>
  <Application>Microsoft Macintosh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2019-09-26T02:34:18Z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