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36690"/>
              </p:ext>
            </p:extLst>
          </p:nvPr>
        </p:nvGraphicFramePr>
        <p:xfrm>
          <a:off x="152400" y="152400"/>
          <a:ext cx="7010400" cy="356098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Memory is for Suckers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 loaded and holstered, palms flat on upper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on lower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22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11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T1-T11 with at least 2 shots each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required between first and last shot.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557022" y="8147110"/>
            <a:ext cx="201928" cy="46349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835846" y="416537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905695" y="8165616"/>
            <a:ext cx="173649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5779672" y="8154729"/>
            <a:ext cx="375406" cy="45587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1526842" y="8610600"/>
            <a:ext cx="4589206" cy="243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557022" y="42961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1590340" y="53561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2262064" y="42043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908834" y="4406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3573501" y="44944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4094811" y="434630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4594875" y="42493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5186770" y="42671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C59688EF-48E7-4CB0-B7B9-00D6A67D43EF}"/>
              </a:ext>
            </a:extLst>
          </p:cNvPr>
          <p:cNvGrpSpPr>
            <a:grpSpLocks/>
          </p:cNvGrpSpPr>
          <p:nvPr/>
        </p:nvGrpSpPr>
        <p:grpSpPr bwMode="auto">
          <a:xfrm>
            <a:off x="3645938" y="4889603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60A72C60-C591-4267-BF48-5EA69DE80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B676D007-04AB-42A0-B024-CAD2311F0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385CB7A7-67AA-4D01-87B2-5AC5B0D25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11">
            <a:extLst>
              <a:ext uri="{FF2B5EF4-FFF2-40B4-BE49-F238E27FC236}">
                <a16:creationId xmlns:a16="http://schemas.microsoft.com/office/drawing/2014/main" id="{5F36771F-9641-42CA-93E0-F874D58EF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68" y="691963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BCDCD11F-0098-4962-9340-6519D3BC06F6}"/>
              </a:ext>
            </a:extLst>
          </p:cNvPr>
          <p:cNvSpPr>
            <a:spLocks/>
          </p:cNvSpPr>
          <p:nvPr/>
        </p:nvSpPr>
        <p:spPr bwMode="auto">
          <a:xfrm>
            <a:off x="1338464" y="68199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94">
            <a:extLst>
              <a:ext uri="{FF2B5EF4-FFF2-40B4-BE49-F238E27FC236}">
                <a16:creationId xmlns:a16="http://schemas.microsoft.com/office/drawing/2014/main" id="{A7744C39-A334-4D8E-A309-8A62BE487209}"/>
              </a:ext>
            </a:extLst>
          </p:cNvPr>
          <p:cNvSpPr>
            <a:spLocks/>
          </p:cNvSpPr>
          <p:nvPr/>
        </p:nvSpPr>
        <p:spPr bwMode="auto">
          <a:xfrm>
            <a:off x="5658190" y="463906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300">
            <a:extLst>
              <a:ext uri="{FF2B5EF4-FFF2-40B4-BE49-F238E27FC236}">
                <a16:creationId xmlns:a16="http://schemas.microsoft.com/office/drawing/2014/main" id="{8CD4DB14-6ADA-43D8-9471-0314893F3967}"/>
              </a:ext>
            </a:extLst>
          </p:cNvPr>
          <p:cNvSpPr>
            <a:spLocks/>
          </p:cNvSpPr>
          <p:nvPr/>
        </p:nvSpPr>
        <p:spPr bwMode="auto">
          <a:xfrm>
            <a:off x="3563808" y="4863507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3837E4C3-BBF4-44F5-A65E-0D11C7346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90" y="6934260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D9508269-97A7-4A54-AEDD-EB48C66A3CD2}"/>
              </a:ext>
            </a:extLst>
          </p:cNvPr>
          <p:cNvSpPr>
            <a:spLocks/>
          </p:cNvSpPr>
          <p:nvPr/>
        </p:nvSpPr>
        <p:spPr bwMode="auto">
          <a:xfrm flipH="1">
            <a:off x="5820115" y="6829740"/>
            <a:ext cx="323850" cy="131737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94">
            <a:extLst>
              <a:ext uri="{FF2B5EF4-FFF2-40B4-BE49-F238E27FC236}">
                <a16:creationId xmlns:a16="http://schemas.microsoft.com/office/drawing/2014/main" id="{830BF4FB-21D0-4516-A0A7-56363466A673}"/>
              </a:ext>
            </a:extLst>
          </p:cNvPr>
          <p:cNvSpPr>
            <a:spLocks/>
          </p:cNvSpPr>
          <p:nvPr/>
        </p:nvSpPr>
        <p:spPr bwMode="auto">
          <a:xfrm flipH="1">
            <a:off x="1369246" y="4670865"/>
            <a:ext cx="323851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300">
            <a:extLst>
              <a:ext uri="{FF2B5EF4-FFF2-40B4-BE49-F238E27FC236}">
                <a16:creationId xmlns:a16="http://schemas.microsoft.com/office/drawing/2014/main" id="{42B87E74-8847-45E4-9411-2D1820DC1881}"/>
              </a:ext>
            </a:extLst>
          </p:cNvPr>
          <p:cNvSpPr>
            <a:spLocks/>
          </p:cNvSpPr>
          <p:nvPr/>
        </p:nvSpPr>
        <p:spPr bwMode="auto">
          <a:xfrm>
            <a:off x="3913538" y="4824189"/>
            <a:ext cx="71500" cy="1380426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" name="Group 29">
            <a:extLst>
              <a:ext uri="{FF2B5EF4-FFF2-40B4-BE49-F238E27FC236}">
                <a16:creationId xmlns:a16="http://schemas.microsoft.com/office/drawing/2014/main" id="{B5786FEC-E9BB-4AF9-B3BD-1D3B41345BA1}"/>
              </a:ext>
            </a:extLst>
          </p:cNvPr>
          <p:cNvGrpSpPr>
            <a:grpSpLocks/>
          </p:cNvGrpSpPr>
          <p:nvPr/>
        </p:nvGrpSpPr>
        <p:grpSpPr bwMode="auto">
          <a:xfrm>
            <a:off x="4688168" y="4579427"/>
            <a:ext cx="287338" cy="790575"/>
            <a:chOff x="528" y="240"/>
            <a:chExt cx="181" cy="498"/>
          </a:xfrm>
        </p:grpSpPr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5CEBB12E-DA3E-432B-9AF0-C2AD97268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3AA7D40A-83F1-450F-BB21-8AAF67EFD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D0FDFBA7-2202-44BA-AF87-F5885C44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12A2A157-BB01-4D52-88CA-8BB98406421A}"/>
              </a:ext>
            </a:extLst>
          </p:cNvPr>
          <p:cNvGrpSpPr>
            <a:grpSpLocks/>
          </p:cNvGrpSpPr>
          <p:nvPr/>
        </p:nvGrpSpPr>
        <p:grpSpPr bwMode="auto">
          <a:xfrm>
            <a:off x="4238365" y="4657738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4286543-2413-450B-BF08-B2AC15A30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CF12596F-92B8-445F-81C9-C172C1D1C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A5452F03-8D73-4F98-8D2D-535F21D85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15CD662A-E108-46E0-8BDF-336175ED9944}"/>
              </a:ext>
            </a:extLst>
          </p:cNvPr>
          <p:cNvGrpSpPr>
            <a:grpSpLocks/>
          </p:cNvGrpSpPr>
          <p:nvPr/>
        </p:nvGrpSpPr>
        <p:grpSpPr bwMode="auto">
          <a:xfrm>
            <a:off x="2887836" y="4734633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F48BF594-10F5-4C7E-9BAF-ADE4A485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0695A5CD-102A-43E8-9A33-0E5DAE237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BCB5D939-044A-4B3C-BCB5-191FF5DF6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597A6D78-2915-4D80-999E-A1F9725250D2}"/>
              </a:ext>
            </a:extLst>
          </p:cNvPr>
          <p:cNvGrpSpPr>
            <a:grpSpLocks/>
          </p:cNvGrpSpPr>
          <p:nvPr/>
        </p:nvGrpSpPr>
        <p:grpSpPr bwMode="auto">
          <a:xfrm>
            <a:off x="2326948" y="4665465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E0870BD7-6FBC-417F-92CB-552E14DAB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6BCA184C-8FA1-40A1-8992-F254E9080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DE1B141-ABCC-43ED-B586-384B938D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3E5E699-F675-4B80-9852-FC9A0C513AC2}"/>
              </a:ext>
            </a:extLst>
          </p:cNvPr>
          <p:cNvGrpSpPr>
            <a:grpSpLocks/>
          </p:cNvGrpSpPr>
          <p:nvPr/>
        </p:nvGrpSpPr>
        <p:grpSpPr bwMode="auto">
          <a:xfrm>
            <a:off x="940045" y="4514953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1B40CEAC-131F-4155-ACFB-EF6705AFB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2D1BAA05-8604-43C6-8079-47497227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04578A4E-B155-4278-9389-26850F44C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51887C92-0CE8-41F7-952F-8EA9898577B7}"/>
              </a:ext>
            </a:extLst>
          </p:cNvPr>
          <p:cNvGrpSpPr>
            <a:grpSpLocks/>
          </p:cNvGrpSpPr>
          <p:nvPr/>
        </p:nvGrpSpPr>
        <p:grpSpPr bwMode="auto">
          <a:xfrm>
            <a:off x="6143965" y="470407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7232DDBD-4928-4664-B081-54E2BE12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03B1C34B-9CD3-4986-A383-A1C675AA1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786A689-E3C2-4029-B4F0-B69D391D0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13">
            <a:extLst>
              <a:ext uri="{FF2B5EF4-FFF2-40B4-BE49-F238E27FC236}">
                <a16:creationId xmlns:a16="http://schemas.microsoft.com/office/drawing/2014/main" id="{65CAC542-8F15-4607-954D-2EC4A697F7B5}"/>
              </a:ext>
            </a:extLst>
          </p:cNvPr>
          <p:cNvGrpSpPr>
            <a:grpSpLocks/>
          </p:cNvGrpSpPr>
          <p:nvPr/>
        </p:nvGrpSpPr>
        <p:grpSpPr bwMode="auto">
          <a:xfrm>
            <a:off x="4518583" y="4974715"/>
            <a:ext cx="393700" cy="1271588"/>
            <a:chOff x="2901" y="4325"/>
            <a:chExt cx="236" cy="690"/>
          </a:xfrm>
        </p:grpSpPr>
        <p:sp>
          <p:nvSpPr>
            <p:cNvPr id="83" name="AutoShape 14">
              <a:extLst>
                <a:ext uri="{FF2B5EF4-FFF2-40B4-BE49-F238E27FC236}">
                  <a16:creationId xmlns:a16="http://schemas.microsoft.com/office/drawing/2014/main" id="{61DECC67-B2B4-4F8F-9E40-1677E4D1A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AutoShape 15">
              <a:extLst>
                <a:ext uri="{FF2B5EF4-FFF2-40B4-BE49-F238E27FC236}">
                  <a16:creationId xmlns:a16="http://schemas.microsoft.com/office/drawing/2014/main" id="{EE8D2BE7-C5D3-40AD-A3DD-C186F37E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9" name="Group 13">
            <a:extLst>
              <a:ext uri="{FF2B5EF4-FFF2-40B4-BE49-F238E27FC236}">
                <a16:creationId xmlns:a16="http://schemas.microsoft.com/office/drawing/2014/main" id="{BE78B6F4-ED84-4E7B-A90B-6A8BB637E486}"/>
              </a:ext>
            </a:extLst>
          </p:cNvPr>
          <p:cNvGrpSpPr>
            <a:grpSpLocks/>
          </p:cNvGrpSpPr>
          <p:nvPr/>
        </p:nvGrpSpPr>
        <p:grpSpPr bwMode="auto">
          <a:xfrm>
            <a:off x="2522660" y="5096678"/>
            <a:ext cx="393700" cy="1271588"/>
            <a:chOff x="2901" y="4325"/>
            <a:chExt cx="236" cy="690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74831F24-68E8-48D9-BBD1-935D70B0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AutoShape 15">
              <a:extLst>
                <a:ext uri="{FF2B5EF4-FFF2-40B4-BE49-F238E27FC236}">
                  <a16:creationId xmlns:a16="http://schemas.microsoft.com/office/drawing/2014/main" id="{6F54EADF-0B17-4584-B973-C11598E5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8" name="Group 33">
            <a:extLst>
              <a:ext uri="{FF2B5EF4-FFF2-40B4-BE49-F238E27FC236}">
                <a16:creationId xmlns:a16="http://schemas.microsoft.com/office/drawing/2014/main" id="{8FDDD4F6-4409-4646-813B-6BEE268238E6}"/>
              </a:ext>
            </a:extLst>
          </p:cNvPr>
          <p:cNvGrpSpPr>
            <a:grpSpLocks/>
          </p:cNvGrpSpPr>
          <p:nvPr/>
        </p:nvGrpSpPr>
        <p:grpSpPr bwMode="auto">
          <a:xfrm>
            <a:off x="3076426" y="5474804"/>
            <a:ext cx="290513" cy="787400"/>
            <a:chOff x="2244" y="2118"/>
            <a:chExt cx="181" cy="499"/>
          </a:xfrm>
        </p:grpSpPr>
        <p:sp>
          <p:nvSpPr>
            <p:cNvPr id="119" name="Line 34">
              <a:extLst>
                <a:ext uri="{FF2B5EF4-FFF2-40B4-BE49-F238E27FC236}">
                  <a16:creationId xmlns:a16="http://schemas.microsoft.com/office/drawing/2014/main" id="{AB1FD933-522D-43A6-92F1-5485BAFAB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33DF1B27-45B7-4A83-AAAD-9DA56A4A8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380529A1-7893-4012-9A19-42D0FCD5C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33">
            <a:extLst>
              <a:ext uri="{FF2B5EF4-FFF2-40B4-BE49-F238E27FC236}">
                <a16:creationId xmlns:a16="http://schemas.microsoft.com/office/drawing/2014/main" id="{F6D79BC4-134A-4DA4-B538-9249444F6970}"/>
              </a:ext>
            </a:extLst>
          </p:cNvPr>
          <p:cNvGrpSpPr>
            <a:grpSpLocks/>
          </p:cNvGrpSpPr>
          <p:nvPr/>
        </p:nvGrpSpPr>
        <p:grpSpPr bwMode="auto">
          <a:xfrm>
            <a:off x="4081402" y="5394238"/>
            <a:ext cx="290513" cy="787400"/>
            <a:chOff x="2244" y="2118"/>
            <a:chExt cx="181" cy="499"/>
          </a:xfrm>
        </p:grpSpPr>
        <p:sp>
          <p:nvSpPr>
            <p:cNvPr id="123" name="Line 34">
              <a:extLst>
                <a:ext uri="{FF2B5EF4-FFF2-40B4-BE49-F238E27FC236}">
                  <a16:creationId xmlns:a16="http://schemas.microsoft.com/office/drawing/2014/main" id="{D43179AA-042F-4A73-8C49-8D745ADE8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5">
              <a:extLst>
                <a:ext uri="{FF2B5EF4-FFF2-40B4-BE49-F238E27FC236}">
                  <a16:creationId xmlns:a16="http://schemas.microsoft.com/office/drawing/2014/main" id="{23E5A790-5871-45FA-A382-A51B90753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6">
              <a:extLst>
                <a:ext uri="{FF2B5EF4-FFF2-40B4-BE49-F238E27FC236}">
                  <a16:creationId xmlns:a16="http://schemas.microsoft.com/office/drawing/2014/main" id="{C4036D0D-CF2E-4658-8B63-093A1F8F6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33">
            <a:extLst>
              <a:ext uri="{FF2B5EF4-FFF2-40B4-BE49-F238E27FC236}">
                <a16:creationId xmlns:a16="http://schemas.microsoft.com/office/drawing/2014/main" id="{1425EAA6-9033-4CE3-B85A-C21F6E812A10}"/>
              </a:ext>
            </a:extLst>
          </p:cNvPr>
          <p:cNvGrpSpPr>
            <a:grpSpLocks/>
          </p:cNvGrpSpPr>
          <p:nvPr/>
        </p:nvGrpSpPr>
        <p:grpSpPr bwMode="auto">
          <a:xfrm>
            <a:off x="2050000" y="5395573"/>
            <a:ext cx="290513" cy="787400"/>
            <a:chOff x="2244" y="2118"/>
            <a:chExt cx="181" cy="499"/>
          </a:xfrm>
        </p:grpSpPr>
        <p:sp>
          <p:nvSpPr>
            <p:cNvPr id="127" name="Line 34">
              <a:extLst>
                <a:ext uri="{FF2B5EF4-FFF2-40B4-BE49-F238E27FC236}">
                  <a16:creationId xmlns:a16="http://schemas.microsoft.com/office/drawing/2014/main" id="{FC952578-B383-4191-8ABB-D766A1559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5">
              <a:extLst>
                <a:ext uri="{FF2B5EF4-FFF2-40B4-BE49-F238E27FC236}">
                  <a16:creationId xmlns:a16="http://schemas.microsoft.com/office/drawing/2014/main" id="{C6B73133-8720-4511-B55C-6D7BCBF54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6">
              <a:extLst>
                <a:ext uri="{FF2B5EF4-FFF2-40B4-BE49-F238E27FC236}">
                  <a16:creationId xmlns:a16="http://schemas.microsoft.com/office/drawing/2014/main" id="{5916F544-0259-4DF1-B759-E2FD5340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848E57-3C1A-4255-97CA-32ACBCD29BF0}"/>
              </a:ext>
            </a:extLst>
          </p:cNvPr>
          <p:cNvGrpSpPr/>
          <p:nvPr/>
        </p:nvGrpSpPr>
        <p:grpSpPr>
          <a:xfrm>
            <a:off x="2204401" y="7287202"/>
            <a:ext cx="318259" cy="518518"/>
            <a:chOff x="8416278" y="6422510"/>
            <a:chExt cx="318259" cy="51851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9B6D79-FB06-4239-ADCD-C599E395D4AF}"/>
                </a:ext>
              </a:extLst>
            </p:cNvPr>
            <p:cNvGrpSpPr/>
            <p:nvPr/>
          </p:nvGrpSpPr>
          <p:grpSpPr>
            <a:xfrm>
              <a:off x="8416278" y="6422510"/>
              <a:ext cx="318259" cy="199892"/>
              <a:chOff x="-2322362" y="2086254"/>
              <a:chExt cx="113636" cy="4734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19E3A14-6EF5-4D22-BD36-040F86AF990A}"/>
                  </a:ext>
                </a:extLst>
              </p:cNvPr>
              <p:cNvGrpSpPr/>
              <p:nvPr/>
            </p:nvGrpSpPr>
            <p:grpSpPr>
              <a:xfrm>
                <a:off x="-2322362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5" name="Line 42">
                  <a:extLst>
                    <a:ext uri="{FF2B5EF4-FFF2-40B4-BE49-F238E27FC236}">
                      <a16:creationId xmlns:a16="http://schemas.microsoft.com/office/drawing/2014/main" id="{F8D7256E-E2E5-4675-B2A5-6955E9FA91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43">
                  <a:extLst>
                    <a:ext uri="{FF2B5EF4-FFF2-40B4-BE49-F238E27FC236}">
                      <a16:creationId xmlns:a16="http://schemas.microsoft.com/office/drawing/2014/main" id="{B21FE182-29DD-4A4E-AA6A-BFE11AF598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CE91B69-7235-4BB3-B437-22DE4FA02D2B}"/>
                  </a:ext>
                </a:extLst>
              </p:cNvPr>
              <p:cNvGrpSpPr/>
              <p:nvPr/>
            </p:nvGrpSpPr>
            <p:grpSpPr>
              <a:xfrm>
                <a:off x="-2254445" y="2086254"/>
                <a:ext cx="45719" cy="47346"/>
                <a:chOff x="-2322362" y="2086254"/>
                <a:chExt cx="179975" cy="406960"/>
              </a:xfrm>
            </p:grpSpPr>
            <p:sp>
              <p:nvSpPr>
                <p:cNvPr id="133" name="Line 42">
                  <a:extLst>
                    <a:ext uri="{FF2B5EF4-FFF2-40B4-BE49-F238E27FC236}">
                      <a16:creationId xmlns:a16="http://schemas.microsoft.com/office/drawing/2014/main" id="{FAD13AAA-4215-4057-9B45-00D736ECA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317626" y="2086254"/>
                  <a:ext cx="175239" cy="4069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43">
                  <a:extLst>
                    <a:ext uri="{FF2B5EF4-FFF2-40B4-BE49-F238E27FC236}">
                      <a16:creationId xmlns:a16="http://schemas.microsoft.com/office/drawing/2014/main" id="{8BA9D5A5-071D-467F-86AE-521B6223F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322362" y="2089384"/>
                  <a:ext cx="178396" cy="40383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B0D99FE-237D-41C7-A463-8E01B2205024}"/>
                </a:ext>
              </a:extLst>
            </p:cNvPr>
            <p:cNvGrpSpPr/>
            <p:nvPr/>
          </p:nvGrpSpPr>
          <p:grpSpPr>
            <a:xfrm>
              <a:off x="8479739" y="6741136"/>
              <a:ext cx="128045" cy="199892"/>
              <a:chOff x="-2322362" y="2086254"/>
              <a:chExt cx="179975" cy="406960"/>
            </a:xfrm>
          </p:grpSpPr>
          <p:sp>
            <p:nvSpPr>
              <p:cNvPr id="138" name="Line 42">
                <a:extLst>
                  <a:ext uri="{FF2B5EF4-FFF2-40B4-BE49-F238E27FC236}">
                    <a16:creationId xmlns:a16="http://schemas.microsoft.com/office/drawing/2014/main" id="{A4F236A7-772C-4C1A-8066-F43685695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317626" y="2086254"/>
                <a:ext cx="175239" cy="406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347B9F78-5279-4FBC-ACAA-37D769171A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322362" y="2089384"/>
                <a:ext cx="178396" cy="4038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874DEE-4945-4E8E-8270-BF5593979097}"/>
              </a:ext>
            </a:extLst>
          </p:cNvPr>
          <p:cNvGrpSpPr/>
          <p:nvPr/>
        </p:nvGrpSpPr>
        <p:grpSpPr>
          <a:xfrm>
            <a:off x="5256686" y="4652248"/>
            <a:ext cx="288925" cy="787400"/>
            <a:chOff x="7967085" y="1219200"/>
            <a:chExt cx="288925" cy="787400"/>
          </a:xfrm>
        </p:grpSpPr>
        <p:grpSp>
          <p:nvGrpSpPr>
            <p:cNvPr id="152" name="Group 164">
              <a:extLst>
                <a:ext uri="{FF2B5EF4-FFF2-40B4-BE49-F238E27FC236}">
                  <a16:creationId xmlns:a16="http://schemas.microsoft.com/office/drawing/2014/main" id="{10F124A3-B819-4CFE-BDBC-30D5B9D4B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53" name="Line 165">
                <a:extLst>
                  <a:ext uri="{FF2B5EF4-FFF2-40B4-BE49-F238E27FC236}">
                    <a16:creationId xmlns:a16="http://schemas.microsoft.com/office/drawing/2014/main" id="{315A9B30-C5A4-4D14-9E66-681E232E9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66">
                <a:extLst>
                  <a:ext uri="{FF2B5EF4-FFF2-40B4-BE49-F238E27FC236}">
                    <a16:creationId xmlns:a16="http://schemas.microsoft.com/office/drawing/2014/main" id="{6FC0FC94-D541-44AB-87B7-F5A3F8632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5" name="Group 167">
                <a:extLst>
                  <a:ext uri="{FF2B5EF4-FFF2-40B4-BE49-F238E27FC236}">
                    <a16:creationId xmlns:a16="http://schemas.microsoft.com/office/drawing/2014/main" id="{04A98D0E-BC6A-4DC5-864F-D96676BA4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56" name="Freeform 168">
                  <a:extLst>
                    <a:ext uri="{FF2B5EF4-FFF2-40B4-BE49-F238E27FC236}">
                      <a16:creationId xmlns:a16="http://schemas.microsoft.com/office/drawing/2014/main" id="{EA394C4C-61BD-4A27-AD5F-7134F2C86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169">
                  <a:extLst>
                    <a:ext uri="{FF2B5EF4-FFF2-40B4-BE49-F238E27FC236}">
                      <a16:creationId xmlns:a16="http://schemas.microsoft.com/office/drawing/2014/main" id="{8C43E281-AB03-4DC9-8DBD-571BA906D8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4B27696A-608A-490A-9709-C91587226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99A80A9-EA04-4709-8669-442F554F45D1}"/>
              </a:ext>
            </a:extLst>
          </p:cNvPr>
          <p:cNvGrpSpPr/>
          <p:nvPr/>
        </p:nvGrpSpPr>
        <p:grpSpPr>
          <a:xfrm>
            <a:off x="1855943" y="4704072"/>
            <a:ext cx="288925" cy="787400"/>
            <a:chOff x="7967085" y="1219200"/>
            <a:chExt cx="288925" cy="787400"/>
          </a:xfrm>
        </p:grpSpPr>
        <p:grpSp>
          <p:nvGrpSpPr>
            <p:cNvPr id="166" name="Group 164">
              <a:extLst>
                <a:ext uri="{FF2B5EF4-FFF2-40B4-BE49-F238E27FC236}">
                  <a16:creationId xmlns:a16="http://schemas.microsoft.com/office/drawing/2014/main" id="{113AC381-0E11-4229-A511-C721CD31B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7085" y="1219200"/>
              <a:ext cx="288925" cy="787400"/>
              <a:chOff x="1247" y="2496"/>
              <a:chExt cx="182" cy="496"/>
            </a:xfrm>
          </p:grpSpPr>
          <p:sp>
            <p:nvSpPr>
              <p:cNvPr id="168" name="Line 165">
                <a:extLst>
                  <a:ext uri="{FF2B5EF4-FFF2-40B4-BE49-F238E27FC236}">
                    <a16:creationId xmlns:a16="http://schemas.microsoft.com/office/drawing/2014/main" id="{3D251E25-13D8-496B-8D63-6FB2216EF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166">
                <a:extLst>
                  <a:ext uri="{FF2B5EF4-FFF2-40B4-BE49-F238E27FC236}">
                    <a16:creationId xmlns:a16="http://schemas.microsoft.com/office/drawing/2014/main" id="{8A298A71-5E3B-47C5-B6EF-16485D899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740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0" name="Group 167">
                <a:extLst>
                  <a:ext uri="{FF2B5EF4-FFF2-40B4-BE49-F238E27FC236}">
                    <a16:creationId xmlns:a16="http://schemas.microsoft.com/office/drawing/2014/main" id="{03CCC90C-DF4E-4025-9601-DA97EFFE41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7" y="2496"/>
                <a:ext cx="182" cy="331"/>
                <a:chOff x="1247" y="2496"/>
                <a:chExt cx="182" cy="331"/>
              </a:xfrm>
            </p:grpSpPr>
            <p:sp>
              <p:nvSpPr>
                <p:cNvPr id="171" name="Freeform 168">
                  <a:extLst>
                    <a:ext uri="{FF2B5EF4-FFF2-40B4-BE49-F238E27FC236}">
                      <a16:creationId xmlns:a16="http://schemas.microsoft.com/office/drawing/2014/main" id="{8CB2F704-1841-4AA0-8B4D-452A0A6B3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8" y="2496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69">
                  <a:extLst>
                    <a:ext uri="{FF2B5EF4-FFF2-40B4-BE49-F238E27FC236}">
                      <a16:creationId xmlns:a16="http://schemas.microsoft.com/office/drawing/2014/main" id="{3E45EBBD-2FBC-4F95-B2A0-23746BAA6F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" y="2684"/>
                  <a:ext cx="182" cy="142"/>
                </a:xfrm>
                <a:custGeom>
                  <a:avLst/>
                  <a:gdLst>
                    <a:gd name="T0" fmla="*/ 2 w 182"/>
                    <a:gd name="T1" fmla="*/ 0 h 142"/>
                    <a:gd name="T2" fmla="*/ 180 w 182"/>
                    <a:gd name="T3" fmla="*/ 0 h 142"/>
                    <a:gd name="T4" fmla="*/ 182 w 182"/>
                    <a:gd name="T5" fmla="*/ 75 h 142"/>
                    <a:gd name="T6" fmla="*/ 146 w 182"/>
                    <a:gd name="T7" fmla="*/ 142 h 142"/>
                    <a:gd name="T8" fmla="*/ 35 w 182"/>
                    <a:gd name="T9" fmla="*/ 142 h 142"/>
                    <a:gd name="T10" fmla="*/ 0 w 182"/>
                    <a:gd name="T11" fmla="*/ 78 h 142"/>
                    <a:gd name="T12" fmla="*/ 2 w 182"/>
                    <a:gd name="T13" fmla="*/ 0 h 1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142"/>
                    <a:gd name="T23" fmla="*/ 182 w 182"/>
                    <a:gd name="T24" fmla="*/ 142 h 14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142">
                      <a:moveTo>
                        <a:pt x="2" y="0"/>
                      </a:moveTo>
                      <a:lnTo>
                        <a:pt x="180" y="0"/>
                      </a:lnTo>
                      <a:lnTo>
                        <a:pt x="182" y="75"/>
                      </a:lnTo>
                      <a:lnTo>
                        <a:pt x="146" y="142"/>
                      </a:lnTo>
                      <a:lnTo>
                        <a:pt x="35" y="142"/>
                      </a:lnTo>
                      <a:lnTo>
                        <a:pt x="0" y="7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D18466D0-69CA-4170-83A0-35DC0042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7244" y="1566756"/>
              <a:ext cx="123343" cy="193674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F6BE9732-A669-4000-A962-79C9658628D0}"/>
              </a:ext>
            </a:extLst>
          </p:cNvPr>
          <p:cNvGrpSpPr>
            <a:grpSpLocks/>
          </p:cNvGrpSpPr>
          <p:nvPr/>
        </p:nvGrpSpPr>
        <p:grpSpPr bwMode="auto">
          <a:xfrm>
            <a:off x="5042482" y="5131509"/>
            <a:ext cx="290513" cy="787400"/>
            <a:chOff x="2244" y="2118"/>
            <a:chExt cx="181" cy="499"/>
          </a:xfrm>
        </p:grpSpPr>
        <p:sp>
          <p:nvSpPr>
            <p:cNvPr id="56" name="Line 34">
              <a:extLst>
                <a:ext uri="{FF2B5EF4-FFF2-40B4-BE49-F238E27FC236}">
                  <a16:creationId xmlns:a16="http://schemas.microsoft.com/office/drawing/2014/main" id="{0190D492-BC20-484C-B3DA-ABC0F1675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4C79E85F-B7FC-4C1E-9C2D-FF0ECB5F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FCF1572E-FF45-443C-B670-771E04FCC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487899D-62E7-4BEF-8A08-ED9069F7278A}"/>
              </a:ext>
            </a:extLst>
          </p:cNvPr>
          <p:cNvSpPr txBox="1"/>
          <p:nvPr/>
        </p:nvSpPr>
        <p:spPr>
          <a:xfrm>
            <a:off x="6116048" y="4282916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T11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7DA544F-71F3-408A-AE0E-77EF8705661C}"/>
              </a:ext>
            </a:extLst>
          </p:cNvPr>
          <p:cNvSpPr txBox="1"/>
          <p:nvPr/>
        </p:nvSpPr>
        <p:spPr>
          <a:xfrm>
            <a:off x="5291613" y="5300228"/>
            <a:ext cx="66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2019-09-26T02:34:44Z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