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023" autoAdjust="0"/>
  </p:normalViewPr>
  <p:slideViewPr>
    <p:cSldViewPr>
      <p:cViewPr>
        <p:scale>
          <a:sx n="112" d="100"/>
          <a:sy n="112" d="100"/>
        </p:scale>
        <p:origin x="2896" y="50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03592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Standards Gives Me a Bad Feeling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Box A, Handgun loaded and holstered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parallel with ground.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T1-T5 from each box with at least one shot.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Boxes A, B, and E, shoot freestyle.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C, shoot strong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Box D, shoot weak hand only.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3240169" y="7484117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3231578" y="8610600"/>
            <a:ext cx="705881" cy="442872"/>
            <a:chOff x="3124200" y="8001000"/>
            <a:chExt cx="7058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197758" y="8037770"/>
              <a:ext cx="63232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46DB86-C0CE-D04D-8F40-62B9A0B1965E}"/>
              </a:ext>
            </a:extLst>
          </p:cNvPr>
          <p:cNvGrpSpPr/>
          <p:nvPr/>
        </p:nvGrpSpPr>
        <p:grpSpPr>
          <a:xfrm>
            <a:off x="2024532" y="3828323"/>
            <a:ext cx="290513" cy="787400"/>
            <a:chOff x="9296400" y="3392569"/>
            <a:chExt cx="290513" cy="787400"/>
          </a:xfrm>
        </p:grpSpPr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id="{AD86B705-3663-4B4F-A296-41F823BB1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DB704550-3CA6-A14E-A5F9-EC0D680A5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7F04C71F-1A28-904E-AEA7-0666E03B1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48F8ECF3-50C5-F747-BE1A-71C1B0D51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85ECD040-5D28-6042-8CD0-BA496FB8B52C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D501A726-D7A8-784F-AC8D-A6AA1506F8C1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202202-08D2-1549-A058-5DFA45631C85}"/>
              </a:ext>
            </a:extLst>
          </p:cNvPr>
          <p:cNvGrpSpPr/>
          <p:nvPr/>
        </p:nvGrpSpPr>
        <p:grpSpPr>
          <a:xfrm>
            <a:off x="3470653" y="3790856"/>
            <a:ext cx="147062" cy="515906"/>
            <a:chOff x="3505200" y="4519097"/>
            <a:chExt cx="147062" cy="515906"/>
          </a:xfrm>
        </p:grpSpPr>
        <p:sp>
          <p:nvSpPr>
            <p:cNvPr id="73" name="Line 30">
              <a:extLst>
                <a:ext uri="{FF2B5EF4-FFF2-40B4-BE49-F238E27FC236}">
                  <a16:creationId xmlns:a16="http://schemas.microsoft.com/office/drawing/2014/main" id="{983717CC-EEF4-B248-80A8-AE8E86FB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31">
              <a:extLst>
                <a:ext uri="{FF2B5EF4-FFF2-40B4-BE49-F238E27FC236}">
                  <a16:creationId xmlns:a16="http://schemas.microsoft.com/office/drawing/2014/main" id="{A9788773-419A-5A4E-BE61-F82DDA707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262" y="463336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F6C61512-E1E9-A743-8A51-B3E795B7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9295" y="4519097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B35393-29F1-F540-9BC4-B983A45EF57F}"/>
              </a:ext>
            </a:extLst>
          </p:cNvPr>
          <p:cNvGrpSpPr/>
          <p:nvPr/>
        </p:nvGrpSpPr>
        <p:grpSpPr>
          <a:xfrm>
            <a:off x="4495100" y="3821222"/>
            <a:ext cx="290513" cy="787400"/>
            <a:chOff x="9296400" y="3392569"/>
            <a:chExt cx="290513" cy="787400"/>
          </a:xfrm>
        </p:grpSpPr>
        <p:grpSp>
          <p:nvGrpSpPr>
            <p:cNvPr id="66" name="Group 33">
              <a:extLst>
                <a:ext uri="{FF2B5EF4-FFF2-40B4-BE49-F238E27FC236}">
                  <a16:creationId xmlns:a16="http://schemas.microsoft.com/office/drawing/2014/main" id="{89724577-6FE4-F64C-A419-F9F69F4F2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6400" y="3392569"/>
              <a:ext cx="290513" cy="787400"/>
              <a:chOff x="2244" y="2118"/>
              <a:chExt cx="181" cy="499"/>
            </a:xfrm>
          </p:grpSpPr>
          <p:sp>
            <p:nvSpPr>
              <p:cNvPr id="69" name="Line 34">
                <a:extLst>
                  <a:ext uri="{FF2B5EF4-FFF2-40B4-BE49-F238E27FC236}">
                    <a16:creationId xmlns:a16="http://schemas.microsoft.com/office/drawing/2014/main" id="{CC4DCEAB-469B-E54E-9C03-74C5935DF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1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35">
                <a:extLst>
                  <a:ext uri="{FF2B5EF4-FFF2-40B4-BE49-F238E27FC236}">
                    <a16:creationId xmlns:a16="http://schemas.microsoft.com/office/drawing/2014/main" id="{6B018062-4443-B149-9D7A-9B306F5F5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2363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F257160B-F0CC-1B45-A1E1-A1823BF52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4" y="2118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72B8D2E0-9D20-034F-BF57-7FB6D1492053}"/>
                </a:ext>
              </a:extLst>
            </p:cNvPr>
            <p:cNvSpPr>
              <a:spLocks/>
            </p:cNvSpPr>
            <p:nvPr/>
          </p:nvSpPr>
          <p:spPr bwMode="auto">
            <a:xfrm rot="3215190">
              <a:off x="9349267" y="3489031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67815D9D-482E-4D45-823F-06E3D423470F}"/>
                </a:ext>
              </a:extLst>
            </p:cNvPr>
            <p:cNvSpPr>
              <a:spLocks/>
            </p:cNvSpPr>
            <p:nvPr/>
          </p:nvSpPr>
          <p:spPr bwMode="auto">
            <a:xfrm rot="19003436">
              <a:off x="9377089" y="3700673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0DA5FAC-4069-7844-8A82-A6158274F7D0}"/>
              </a:ext>
            </a:extLst>
          </p:cNvPr>
          <p:cNvGrpSpPr/>
          <p:nvPr/>
        </p:nvGrpSpPr>
        <p:grpSpPr>
          <a:xfrm>
            <a:off x="3218048" y="4906499"/>
            <a:ext cx="533400" cy="442872"/>
            <a:chOff x="3124200" y="8001000"/>
            <a:chExt cx="533400" cy="4428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6C02C09-EBB3-004C-A86B-E9B4EBACC42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22CD80-7692-1A4B-BC3F-C357E487C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80497A8-ABFE-FF46-AE1F-058D4893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E786BD0-ABF8-F946-9C41-C951DE50A7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600FCE6-980A-3544-AF17-7607DE9BD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A96BBF-8FC9-EB42-9760-5CEE361BB365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E46799F-8004-A340-B1E5-959FB1283284}"/>
              </a:ext>
            </a:extLst>
          </p:cNvPr>
          <p:cNvGrpSpPr/>
          <p:nvPr/>
        </p:nvGrpSpPr>
        <p:grpSpPr>
          <a:xfrm>
            <a:off x="3240169" y="5757006"/>
            <a:ext cx="533400" cy="442872"/>
            <a:chOff x="3124200" y="8001000"/>
            <a:chExt cx="533400" cy="44287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EBD8AF0-F8E0-D643-8583-E41C84AADA33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16F93B-025A-274F-91B8-C35481143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B06FB3C-A77C-E44A-B858-20C18DA93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6B3198F-C47F-0D46-8176-4A4019A2A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F5FA252-C158-2A4B-9F8F-7F28B2A59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586BDB-BF86-D34C-B1FB-96D45CF7684E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BFEDB7F-2486-CD4A-921D-6E88981A43B8}"/>
              </a:ext>
            </a:extLst>
          </p:cNvPr>
          <p:cNvGrpSpPr/>
          <p:nvPr/>
        </p:nvGrpSpPr>
        <p:grpSpPr>
          <a:xfrm>
            <a:off x="3240169" y="6626869"/>
            <a:ext cx="533400" cy="442872"/>
            <a:chOff x="3124200" y="8001000"/>
            <a:chExt cx="533400" cy="44287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3DD666-98EA-3645-A845-4D658D5D24E1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8946F28-7290-9548-B60E-43154FF19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E20E70-CB70-2141-B2FC-F7D5C678A2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37FE9DD-E2F0-4746-B6DB-61E5853C2A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F916902-C900-044A-AD63-210C05735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81A470F-4870-DF44-A482-A9AA2B3BC64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110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171</cp:revision>
  <dcterms:created xsi:type="dcterms:W3CDTF">2002-08-21T12:11:08Z</dcterms:created>
  <dcterms:modified xsi:type="dcterms:W3CDTF">2019-09-26T02:35:41Z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