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86" d="100"/>
          <a:sy n="86" d="100"/>
        </p:scale>
        <p:origin x="3432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9/25/19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oup 29">
            <a:extLst>
              <a:ext uri="{FF2B5EF4-FFF2-40B4-BE49-F238E27FC236}">
                <a16:creationId xmlns:a16="http://schemas.microsoft.com/office/drawing/2014/main" id="{C3D4F935-C796-4A10-9B7C-5D9FC6096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546326"/>
              </p:ext>
            </p:extLst>
          </p:nvPr>
        </p:nvGraphicFramePr>
        <p:xfrm>
          <a:off x="152400" y="152400"/>
          <a:ext cx="7010400" cy="3268903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56EDFD-1036-44EE-BE23-E33077E6D6C6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646A94-0B9A-4B19-8C30-2351ED44E8E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F2E55B-19BC-4E3C-9CE1-20F600612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5846953-BB9F-4736-8B8C-7015B4AF0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7898AAF-144E-43E6-ADAB-3886DF407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50E8D31-B6B9-4DE6-99A8-06F4892F8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F41839-0993-4C2A-B870-8C66BC1FFE6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A437B7-E677-4D3E-ACB1-E59260A253D3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519541-850A-46E9-9DB4-033F53148C6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7409A2E-963A-4DE5-946B-FD0B04849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1697F-733C-4A43-8FA2-1C41D8135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EA4A22-6404-4797-858B-23776DBA4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BE18455-07A4-40DF-B4FF-977124E61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ABE8FC-0EC7-427F-B024-3D98A4B0D11B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42B6724F-E701-412C-93A9-07E66C77B19A}"/>
              </a:ext>
            </a:extLst>
          </p:cNvPr>
          <p:cNvGrpSpPr/>
          <p:nvPr/>
        </p:nvGrpSpPr>
        <p:grpSpPr>
          <a:xfrm>
            <a:off x="-3732700" y="4368541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35C06E60-B5D2-46AA-B30C-4F2CA6E03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C913E62A-42D0-4A70-90B3-D94031B46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94EF0161-5726-43F3-9D96-D94CD33A4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B10962E2-7244-42B1-A388-4E7216A8277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C227F237-79E4-4DFE-904A-B2443DC008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6C2E675C-AEA5-4D21-8BB7-1AE5C30CD42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86358A4E-5583-4603-A870-14A5F16CCC3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5881B72F-3EC7-4AE1-82CB-445C6515B6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1DB0DB13-E92B-42C3-A10B-619309E5D6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3ED2A32E-0C89-4303-BF36-550EAF822191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BD6A7B63-9659-4ACA-863C-A928EAB76DF3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1061" name="Group 29">
                <a:extLst>
                  <a:ext uri="{FF2B5EF4-FFF2-40B4-BE49-F238E27FC236}">
                    <a16:creationId xmlns:a16="http://schemas.microsoft.com/office/drawing/2014/main" id="{5BDD4C6A-4104-495A-9F52-7DB27BC36A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1063" name="Line 30">
                  <a:extLst>
                    <a:ext uri="{FF2B5EF4-FFF2-40B4-BE49-F238E27FC236}">
                      <a16:creationId xmlns:a16="http://schemas.microsoft.com/office/drawing/2014/main" id="{AD09B817-B8D2-45BE-AE44-B975148C18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31">
                  <a:extLst>
                    <a:ext uri="{FF2B5EF4-FFF2-40B4-BE49-F238E27FC236}">
                      <a16:creationId xmlns:a16="http://schemas.microsoft.com/office/drawing/2014/main" id="{67C5F919-1715-4B5F-B382-CCBC9DD14E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Freeform 32">
                  <a:extLst>
                    <a:ext uri="{FF2B5EF4-FFF2-40B4-BE49-F238E27FC236}">
                      <a16:creationId xmlns:a16="http://schemas.microsoft.com/office/drawing/2014/main" id="{3246DC2B-352B-4C7F-9330-88DFF8A007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5A5CB855-5E35-4000-BC8C-36A96B4C984B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4EF2BA93-E883-4D59-A05E-5AFF0DFEF9B3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84" name="Group 1083">
            <a:extLst>
              <a:ext uri="{FF2B5EF4-FFF2-40B4-BE49-F238E27FC236}">
                <a16:creationId xmlns:a16="http://schemas.microsoft.com/office/drawing/2014/main" id="{0845249D-8B15-0D48-8297-71438368A52A}"/>
              </a:ext>
            </a:extLst>
          </p:cNvPr>
          <p:cNvGrpSpPr/>
          <p:nvPr/>
        </p:nvGrpSpPr>
        <p:grpSpPr>
          <a:xfrm>
            <a:off x="-1098444" y="653256"/>
            <a:ext cx="290513" cy="787400"/>
            <a:chOff x="9296400" y="3392569"/>
            <a:chExt cx="290513" cy="787400"/>
          </a:xfrm>
        </p:grpSpPr>
        <p:grpSp>
          <p:nvGrpSpPr>
            <p:cNvPr id="1085" name="Group 33">
              <a:extLst>
                <a:ext uri="{FF2B5EF4-FFF2-40B4-BE49-F238E27FC236}">
                  <a16:creationId xmlns:a16="http://schemas.microsoft.com/office/drawing/2014/main" id="{CE94DEAF-54B9-8746-9CAC-4A8699B4D5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1088" name="Line 34">
                <a:extLst>
                  <a:ext uri="{FF2B5EF4-FFF2-40B4-BE49-F238E27FC236}">
                    <a16:creationId xmlns:a16="http://schemas.microsoft.com/office/drawing/2014/main" id="{143DEB4C-B87F-6F4F-9EEB-C08E61A05A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9" name="Line 35">
                <a:extLst>
                  <a:ext uri="{FF2B5EF4-FFF2-40B4-BE49-F238E27FC236}">
                    <a16:creationId xmlns:a16="http://schemas.microsoft.com/office/drawing/2014/main" id="{6BFAF0BC-5790-EE46-ABE0-5642F6B855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0" name="Freeform 36">
                <a:extLst>
                  <a:ext uri="{FF2B5EF4-FFF2-40B4-BE49-F238E27FC236}">
                    <a16:creationId xmlns:a16="http://schemas.microsoft.com/office/drawing/2014/main" id="{AF6E6C15-46E8-F64D-9BE6-CA3EC5150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6" name="Freeform 32">
              <a:extLst>
                <a:ext uri="{FF2B5EF4-FFF2-40B4-BE49-F238E27FC236}">
                  <a16:creationId xmlns:a16="http://schemas.microsoft.com/office/drawing/2014/main" id="{B8123041-EF01-9A47-A290-E663CFCF5333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32">
              <a:extLst>
                <a:ext uri="{FF2B5EF4-FFF2-40B4-BE49-F238E27FC236}">
                  <a16:creationId xmlns:a16="http://schemas.microsoft.com/office/drawing/2014/main" id="{1708D240-12F5-164A-9AFC-DD10B7E9BDC3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1" name="Group 1090">
            <a:extLst>
              <a:ext uri="{FF2B5EF4-FFF2-40B4-BE49-F238E27FC236}">
                <a16:creationId xmlns:a16="http://schemas.microsoft.com/office/drawing/2014/main" id="{6E4DDC96-BD56-844F-A420-7008EC5E96A9}"/>
              </a:ext>
            </a:extLst>
          </p:cNvPr>
          <p:cNvGrpSpPr/>
          <p:nvPr/>
        </p:nvGrpSpPr>
        <p:grpSpPr>
          <a:xfrm>
            <a:off x="-1447800" y="685800"/>
            <a:ext cx="147062" cy="515906"/>
            <a:chOff x="3505200" y="4519097"/>
            <a:chExt cx="147062" cy="515906"/>
          </a:xfrm>
        </p:grpSpPr>
        <p:sp>
          <p:nvSpPr>
            <p:cNvPr id="1092" name="Line 30">
              <a:extLst>
                <a:ext uri="{FF2B5EF4-FFF2-40B4-BE49-F238E27FC236}">
                  <a16:creationId xmlns:a16="http://schemas.microsoft.com/office/drawing/2014/main" id="{529B820C-9E04-0F42-B07C-EEC2FDFD7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3" name="Line 31">
              <a:extLst>
                <a:ext uri="{FF2B5EF4-FFF2-40B4-BE49-F238E27FC236}">
                  <a16:creationId xmlns:a16="http://schemas.microsoft.com/office/drawing/2014/main" id="{BAC99A28-1B6A-084D-ABC3-C38C90CA1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" name="Freeform 32">
              <a:extLst>
                <a:ext uri="{FF2B5EF4-FFF2-40B4-BE49-F238E27FC236}">
                  <a16:creationId xmlns:a16="http://schemas.microsoft.com/office/drawing/2014/main" id="{A9B5098A-C3F1-C547-B6C1-648B3ECA2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229</Words>
  <Application>Microsoft Macintosh PowerPoint</Application>
  <PresentationFormat>Custom</PresentationFormat>
  <Paragraphs>70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171</cp:revision>
  <dcterms:created xsi:type="dcterms:W3CDTF">2002-08-21T12:11:08Z</dcterms:created>
  <dcterms:modified xsi:type="dcterms:W3CDTF">2019-09-26T02:36:49Z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