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Peek-A-Boo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29">
            <a:extLst>
              <a:ext uri="{FF2B5EF4-FFF2-40B4-BE49-F238E27FC236}">
                <a16:creationId xmlns:a16="http://schemas.microsoft.com/office/drawing/2014/main" id="{7CC2B2D0-304A-4F27-B174-76ECB62D1D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25963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1CB5EBE0-F8FC-4FC2-AB4A-11655736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FC6FFAD0-78E0-4B0D-996A-7AE53878F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CF25C59-9F3F-4649-91B6-32D84621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B0C922C-0FD7-4BD1-BDAE-DC5BA4107F8A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4530725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49B9418C-4114-4374-AB5B-EC46374E1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63219856-B882-455C-95CD-49EAA456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9736612B-C2C9-4183-A2ED-626CB923CD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AutoShape 673">
            <a:extLst>
              <a:ext uri="{FF2B5EF4-FFF2-40B4-BE49-F238E27FC236}">
                <a16:creationId xmlns:a16="http://schemas.microsoft.com/office/drawing/2014/main" id="{EBE63150-DFE9-4110-AFFA-E2A909C2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475773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1" name="AutoShape 673">
            <a:extLst>
              <a:ext uri="{FF2B5EF4-FFF2-40B4-BE49-F238E27FC236}">
                <a16:creationId xmlns:a16="http://schemas.microsoft.com/office/drawing/2014/main" id="{8FFF52B2-6DB4-44D9-B2B6-E751A6AF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421957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D1DEB438-6003-4B8F-989F-074F0AF2C4EB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4256088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A1E31653-79F4-4669-818D-EF4715C14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82082C16-8EF7-4F9B-92B2-8D3BD165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04118A99-31D6-438A-8BE4-293ED457B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AutoShape 673">
            <a:extLst>
              <a:ext uri="{FF2B5EF4-FFF2-40B4-BE49-F238E27FC236}">
                <a16:creationId xmlns:a16="http://schemas.microsoft.com/office/drawing/2014/main" id="{DBC0A1B1-BEA9-4495-B6DA-476595B4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488315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" name="AutoShape 673">
            <a:extLst>
              <a:ext uri="{FF2B5EF4-FFF2-40B4-BE49-F238E27FC236}">
                <a16:creationId xmlns:a16="http://schemas.microsoft.com/office/drawing/2014/main" id="{2831138C-01CB-49AE-A7EC-AE755368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34657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1782F4E5-E7C0-4232-9BAE-A0C0A61D43AC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497388"/>
            <a:ext cx="287337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3629CD20-910C-414A-B6A7-9F97EA159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25EBBDE0-B907-4B09-A5C6-D6E498DD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B258C42B-3250-4BAC-8BFC-C0BEEB76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AutoShape 673">
            <a:extLst>
              <a:ext uri="{FF2B5EF4-FFF2-40B4-BE49-F238E27FC236}">
                <a16:creationId xmlns:a16="http://schemas.microsoft.com/office/drawing/2014/main" id="{5251CB65-BF4B-48FB-BE66-5F7BB63A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4894263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4" name="AutoShape 673">
            <a:extLst>
              <a:ext uri="{FF2B5EF4-FFF2-40B4-BE49-F238E27FC236}">
                <a16:creationId xmlns:a16="http://schemas.microsoft.com/office/drawing/2014/main" id="{19E3337A-4941-434A-8DB0-18A65FF4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43576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5" name="Group 292">
            <a:extLst>
              <a:ext uri="{FF2B5EF4-FFF2-40B4-BE49-F238E27FC236}">
                <a16:creationId xmlns:a16="http://schemas.microsoft.com/office/drawing/2014/main" id="{29714553-DE64-4016-A6CE-453A5C9B1D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35138" y="4497388"/>
            <a:ext cx="222250" cy="858837"/>
            <a:chOff x="384" y="816"/>
            <a:chExt cx="140" cy="541"/>
          </a:xfrm>
        </p:grpSpPr>
        <p:sp>
          <p:nvSpPr>
            <p:cNvPr id="116" name="Line 293">
              <a:extLst>
                <a:ext uri="{FF2B5EF4-FFF2-40B4-BE49-F238E27FC236}">
                  <a16:creationId xmlns:a16="http://schemas.microsoft.com/office/drawing/2014/main" id="{A0B7A4C7-00B0-4F50-9097-E9BC72EEB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4">
              <a:extLst>
                <a:ext uri="{FF2B5EF4-FFF2-40B4-BE49-F238E27FC236}">
                  <a16:creationId xmlns:a16="http://schemas.microsoft.com/office/drawing/2014/main" id="{4ADFFF1F-7A2C-4A76-986E-28A617181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EC6E4139-C302-490B-96AB-8AC4624B78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">
            <a:extLst>
              <a:ext uri="{FF2B5EF4-FFF2-40B4-BE49-F238E27FC236}">
                <a16:creationId xmlns:a16="http://schemas.microsoft.com/office/drawing/2014/main" id="{EABBC5D1-6113-431B-B662-775AFAE95105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4427538"/>
            <a:ext cx="287337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E6C66EE4-18CB-4D33-82A3-95FA0F911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F5F413D-8BDC-42BC-9C17-F9EF9871E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814C25BB-23CC-4E4B-A6A3-9D107ED3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>
            <a:extLst>
              <a:ext uri="{FF2B5EF4-FFF2-40B4-BE49-F238E27FC236}">
                <a16:creationId xmlns:a16="http://schemas.microsoft.com/office/drawing/2014/main" id="{D95B885D-67CB-4059-8F47-7C0A47D43A7B}"/>
              </a:ext>
            </a:extLst>
          </p:cNvPr>
          <p:cNvGrpSpPr>
            <a:grpSpLocks/>
          </p:cNvGrpSpPr>
          <p:nvPr/>
        </p:nvGrpSpPr>
        <p:grpSpPr bwMode="auto">
          <a:xfrm>
            <a:off x="6043613" y="4629150"/>
            <a:ext cx="287337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AB386227-E312-45FC-9287-A884E3478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00EA3723-C83C-4FED-8842-80C13813C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9C390D5E-E2F9-4FD0-8A35-AC220260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19CCD8EF-F716-4F8F-AD8E-0559278C53DA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4295775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C7B80091-3ED1-4DE3-B478-86022A0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A9676AEE-5F7E-4185-B945-7CB7D81A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A029634-4275-4748-9040-5E8CA134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88">
            <a:extLst>
              <a:ext uri="{FF2B5EF4-FFF2-40B4-BE49-F238E27FC236}">
                <a16:creationId xmlns:a16="http://schemas.microsoft.com/office/drawing/2014/main" id="{31F9631C-B217-4DBF-B4E7-2FDAD3FB44A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630738"/>
            <a:ext cx="176213" cy="858837"/>
            <a:chOff x="384" y="816"/>
            <a:chExt cx="140" cy="541"/>
          </a:xfrm>
        </p:grpSpPr>
        <p:sp>
          <p:nvSpPr>
            <p:cNvPr id="132" name="Line 289">
              <a:extLst>
                <a:ext uri="{FF2B5EF4-FFF2-40B4-BE49-F238E27FC236}">
                  <a16:creationId xmlns:a16="http://schemas.microsoft.com/office/drawing/2014/main" id="{5762288A-D13A-46CA-98C4-AEDB5A2C2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0">
              <a:extLst>
                <a:ext uri="{FF2B5EF4-FFF2-40B4-BE49-F238E27FC236}">
                  <a16:creationId xmlns:a16="http://schemas.microsoft.com/office/drawing/2014/main" id="{7B79B88C-FAAC-487E-AAC1-97D76546E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1">
              <a:extLst>
                <a:ext uri="{FF2B5EF4-FFF2-40B4-BE49-F238E27FC236}">
                  <a16:creationId xmlns:a16="http://schemas.microsoft.com/office/drawing/2014/main" id="{E348A064-2A79-4B24-9DC6-BB12BDC425A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241DD23D-91CD-4843-802C-B71296D2E63E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4559300"/>
            <a:ext cx="222250" cy="774700"/>
            <a:chOff x="384" y="869"/>
            <a:chExt cx="140" cy="488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BACE0F5F-2199-4B0D-824D-4F6212967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12E2AE9B-4FB2-4F11-B189-BA511C7A6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D3F831DB-7C40-4564-967B-42ABE0ACAB4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69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>
            <a:extLst>
              <a:ext uri="{FF2B5EF4-FFF2-40B4-BE49-F238E27FC236}">
                <a16:creationId xmlns:a16="http://schemas.microsoft.com/office/drawing/2014/main" id="{1ED38CDC-93D9-4556-97EC-E9920434A093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4506913"/>
            <a:ext cx="287338" cy="790575"/>
            <a:chOff x="528" y="240"/>
            <a:chExt cx="181" cy="498"/>
          </a:xfrm>
        </p:grpSpPr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728A7B6C-1177-4EC2-81B9-5E07221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55CFA8A6-2F8E-448A-AB76-D1E0E91B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0F86209C-6A07-47E2-A42D-213F5C3C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6761936A-FCE6-426A-9C3D-A4F9295F25A0}"/>
              </a:ext>
            </a:extLst>
          </p:cNvPr>
          <p:cNvSpPr/>
          <p:nvPr/>
        </p:nvSpPr>
        <p:spPr>
          <a:xfrm>
            <a:off x="1235075" y="54181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5657D97-84AE-4F28-A256-9ADCC1F005D2}"/>
              </a:ext>
            </a:extLst>
          </p:cNvPr>
          <p:cNvSpPr/>
          <p:nvPr/>
        </p:nvSpPr>
        <p:spPr>
          <a:xfrm>
            <a:off x="5334000" y="55705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46" name="Group 29">
            <a:extLst>
              <a:ext uri="{FF2B5EF4-FFF2-40B4-BE49-F238E27FC236}">
                <a16:creationId xmlns:a16="http://schemas.microsoft.com/office/drawing/2014/main" id="{29C6C69B-9180-408F-B102-2F4707445BC1}"/>
              </a:ext>
            </a:extLst>
          </p:cNvPr>
          <p:cNvGrpSpPr>
            <a:grpSpLocks/>
          </p:cNvGrpSpPr>
          <p:nvPr/>
        </p:nvGrpSpPr>
        <p:grpSpPr bwMode="auto">
          <a:xfrm>
            <a:off x="855663" y="4452938"/>
            <a:ext cx="287337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D3BD6BB2-3070-4C78-A4FF-4896EF438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FF4E4C22-27C9-42B8-A771-AEA79328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AC5322A3-2E4F-4982-A63F-BF2EA9B4A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9">
            <a:extLst>
              <a:ext uri="{FF2B5EF4-FFF2-40B4-BE49-F238E27FC236}">
                <a16:creationId xmlns:a16="http://schemas.microsoft.com/office/drawing/2014/main" id="{0E9DE6DF-D7CE-48DF-8EBB-ACDA1CD38AF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4452938"/>
            <a:ext cx="287337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EB2755D5-8908-4A7D-80AE-82BEC72C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26BA722D-FADE-4A7F-B761-8346E4F4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55708D90-26EA-4DF2-83D8-3BC24AEB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>
            <a:extLst>
              <a:ext uri="{FF2B5EF4-FFF2-40B4-BE49-F238E27FC236}">
                <a16:creationId xmlns:a16="http://schemas.microsoft.com/office/drawing/2014/main" id="{91BFB761-5168-416D-8C31-BF5C2A561306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4684713"/>
            <a:ext cx="263525" cy="401637"/>
            <a:chOff x="535" y="485"/>
            <a:chExt cx="166" cy="253"/>
          </a:xfrm>
        </p:grpSpPr>
        <p:sp>
          <p:nvSpPr>
            <p:cNvPr id="155" name="Line 30">
              <a:extLst>
                <a:ext uri="{FF2B5EF4-FFF2-40B4-BE49-F238E27FC236}">
                  <a16:creationId xmlns:a16="http://schemas.microsoft.com/office/drawing/2014/main" id="{275B8F96-3A8D-4A48-A863-F919AEFBB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>
              <a:extLst>
                <a:ext uri="{FF2B5EF4-FFF2-40B4-BE49-F238E27FC236}">
                  <a16:creationId xmlns:a16="http://schemas.microsoft.com/office/drawing/2014/main" id="{0B1B72A1-0400-4616-9B49-E22C5B86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20C0799-6857-4A8F-9235-8960B910B094}"/>
              </a:ext>
            </a:extLst>
          </p:cNvPr>
          <p:cNvCxnSpPr>
            <a:cxnSpLocks/>
          </p:cNvCxnSpPr>
          <p:nvPr/>
        </p:nvCxnSpPr>
        <p:spPr>
          <a:xfrm flipV="1">
            <a:off x="179388" y="7010400"/>
            <a:ext cx="6994525" cy="1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F12A6C8-BC3A-4D5B-AA2E-6A59E3A8B406}"/>
              </a:ext>
            </a:extLst>
          </p:cNvPr>
          <p:cNvSpPr/>
          <p:nvPr/>
        </p:nvSpPr>
        <p:spPr>
          <a:xfrm>
            <a:off x="5715000" y="7102475"/>
            <a:ext cx="966788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C5207D4E-F6E6-4273-B9E9-41232DA547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5225" y="5216525"/>
            <a:ext cx="1236663" cy="1379538"/>
            <a:chOff x="0" y="0"/>
            <a:chExt cx="2084" cy="2980"/>
          </a:xfrm>
        </p:grpSpPr>
        <p:sp>
          <p:nvSpPr>
            <p:cNvPr id="160" name="Freeform 3100" descr="30%">
              <a:extLst>
                <a:ext uri="{FF2B5EF4-FFF2-40B4-BE49-F238E27FC236}">
                  <a16:creationId xmlns:a16="http://schemas.microsoft.com/office/drawing/2014/main" id="{3FF69819-9150-45B5-B776-CF49F130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118">
              <a:extLst>
                <a:ext uri="{FF2B5EF4-FFF2-40B4-BE49-F238E27FC236}">
                  <a16:creationId xmlns:a16="http://schemas.microsoft.com/office/drawing/2014/main" id="{213A3C18-483B-4E61-9950-890422878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65" name="Line 669">
                <a:extLst>
                  <a:ext uri="{FF2B5EF4-FFF2-40B4-BE49-F238E27FC236}">
                    <a16:creationId xmlns:a16="http://schemas.microsoft.com/office/drawing/2014/main" id="{C7567132-4056-4F1B-AA84-FAAC5F284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670">
                <a:extLst>
                  <a:ext uri="{FF2B5EF4-FFF2-40B4-BE49-F238E27FC236}">
                    <a16:creationId xmlns:a16="http://schemas.microsoft.com/office/drawing/2014/main" id="{A02ACC1A-475C-49EB-9DA1-977878358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" name="Group 119">
              <a:extLst>
                <a:ext uri="{FF2B5EF4-FFF2-40B4-BE49-F238E27FC236}">
                  <a16:creationId xmlns:a16="http://schemas.microsoft.com/office/drawing/2014/main" id="{A60B5CEE-5F9D-4CC6-8754-6F1A58E90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63" name="Line 672">
                <a:extLst>
                  <a:ext uri="{FF2B5EF4-FFF2-40B4-BE49-F238E27FC236}">
                    <a16:creationId xmlns:a16="http://schemas.microsoft.com/office/drawing/2014/main" id="{223408A4-5198-47E1-9C36-0B48C14A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673">
                <a:extLst>
                  <a:ext uri="{FF2B5EF4-FFF2-40B4-BE49-F238E27FC236}">
                    <a16:creationId xmlns:a16="http://schemas.microsoft.com/office/drawing/2014/main" id="{F7123188-93AB-4E27-BBB5-BB9D2CECF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124">
            <a:extLst>
              <a:ext uri="{FF2B5EF4-FFF2-40B4-BE49-F238E27FC236}">
                <a16:creationId xmlns:a16="http://schemas.microsoft.com/office/drawing/2014/main" id="{E6506166-DB9B-42BF-984B-09A280BE9959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5070475"/>
            <a:ext cx="1411288" cy="1489075"/>
            <a:chOff x="0" y="0"/>
            <a:chExt cx="2084" cy="2980"/>
          </a:xfrm>
        </p:grpSpPr>
        <p:sp>
          <p:nvSpPr>
            <p:cNvPr id="168" name="Freeform 3092" descr="30%">
              <a:extLst>
                <a:ext uri="{FF2B5EF4-FFF2-40B4-BE49-F238E27FC236}">
                  <a16:creationId xmlns:a16="http://schemas.microsoft.com/office/drawing/2014/main" id="{0AC8C2CC-A836-45E1-A465-4F49C349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" name="Group 126">
              <a:extLst>
                <a:ext uri="{FF2B5EF4-FFF2-40B4-BE49-F238E27FC236}">
                  <a16:creationId xmlns:a16="http://schemas.microsoft.com/office/drawing/2014/main" id="{9B7CBDEF-1816-420C-94B3-317C2D78B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73" name="Line 749">
                <a:extLst>
                  <a:ext uri="{FF2B5EF4-FFF2-40B4-BE49-F238E27FC236}">
                    <a16:creationId xmlns:a16="http://schemas.microsoft.com/office/drawing/2014/main" id="{DA2F8ABB-A2D8-4F6F-94B4-950A3E465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750">
                <a:extLst>
                  <a:ext uri="{FF2B5EF4-FFF2-40B4-BE49-F238E27FC236}">
                    <a16:creationId xmlns:a16="http://schemas.microsoft.com/office/drawing/2014/main" id="{1394E88F-4664-4285-B810-48C28EB0D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127">
              <a:extLst>
                <a:ext uri="{FF2B5EF4-FFF2-40B4-BE49-F238E27FC236}">
                  <a16:creationId xmlns:a16="http://schemas.microsoft.com/office/drawing/2014/main" id="{350072F7-B412-445A-9BC1-BE765D947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71" name="Line 752">
                <a:extLst>
                  <a:ext uri="{FF2B5EF4-FFF2-40B4-BE49-F238E27FC236}">
                    <a16:creationId xmlns:a16="http://schemas.microsoft.com/office/drawing/2014/main" id="{D45AC20C-5F9D-4E96-BD9D-51447ECAE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753">
                <a:extLst>
                  <a:ext uri="{FF2B5EF4-FFF2-40B4-BE49-F238E27FC236}">
                    <a16:creationId xmlns:a16="http://schemas.microsoft.com/office/drawing/2014/main" id="{95644D5F-16DD-49B4-A240-ED53C31E3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5" name="Freeform 32">
            <a:extLst>
              <a:ext uri="{FF2B5EF4-FFF2-40B4-BE49-F238E27FC236}">
                <a16:creationId xmlns:a16="http://schemas.microsoft.com/office/drawing/2014/main" id="{9C83137B-2AEF-4FD0-B32E-689DD95B065D}"/>
              </a:ext>
            </a:extLst>
          </p:cNvPr>
          <p:cNvSpPr>
            <a:spLocks/>
          </p:cNvSpPr>
          <p:nvPr/>
        </p:nvSpPr>
        <p:spPr bwMode="auto">
          <a:xfrm rot="10800000">
            <a:off x="3773488" y="4443413"/>
            <a:ext cx="287337" cy="527050"/>
          </a:xfrm>
          <a:custGeom>
            <a:avLst/>
            <a:gdLst>
              <a:gd name="T0" fmla="*/ 1037 w 277"/>
              <a:gd name="T1" fmla="*/ 0 h 517"/>
              <a:gd name="T2" fmla="*/ 1037 w 277"/>
              <a:gd name="T3" fmla="*/ 0 h 517"/>
              <a:gd name="T4" fmla="*/ 1037 w 277"/>
              <a:gd name="T5" fmla="*/ 1019 h 517"/>
              <a:gd name="T6" fmla="*/ 1037 w 277"/>
              <a:gd name="T7" fmla="*/ 1019 h 517"/>
              <a:gd name="T8" fmla="*/ 1037 w 277"/>
              <a:gd name="T9" fmla="*/ 1019 h 517"/>
              <a:gd name="T10" fmla="*/ 1037 w 277"/>
              <a:gd name="T11" fmla="*/ 1019 h 517"/>
              <a:gd name="T12" fmla="*/ 1037 w 277"/>
              <a:gd name="T13" fmla="*/ 1019 h 517"/>
              <a:gd name="T14" fmla="*/ 1037 w 277"/>
              <a:gd name="T15" fmla="*/ 1019 h 517"/>
              <a:gd name="T16" fmla="*/ 0 w 277"/>
              <a:gd name="T17" fmla="*/ 1019 h 517"/>
              <a:gd name="T18" fmla="*/ 0 w 277"/>
              <a:gd name="T19" fmla="*/ 1019 h 517"/>
              <a:gd name="T20" fmla="*/ 1037 w 277"/>
              <a:gd name="T21" fmla="*/ 1019 h 517"/>
              <a:gd name="T22" fmla="*/ 1037 w 277"/>
              <a:gd name="T23" fmla="*/ 1019 h 517"/>
              <a:gd name="T24" fmla="*/ 103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AutoShape 673">
            <a:extLst>
              <a:ext uri="{FF2B5EF4-FFF2-40B4-BE49-F238E27FC236}">
                <a16:creationId xmlns:a16="http://schemas.microsoft.com/office/drawing/2014/main" id="{FD545E59-1E7A-41F5-A18C-5E9D711F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895850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7" name="AutoShape 673">
            <a:extLst>
              <a:ext uri="{FF2B5EF4-FFF2-40B4-BE49-F238E27FC236}">
                <a16:creationId xmlns:a16="http://schemas.microsoft.com/office/drawing/2014/main" id="{94CB468A-DA8B-431D-838C-8EC1F4CB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3592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8" name="AutoShape 673">
            <a:extLst>
              <a:ext uri="{FF2B5EF4-FFF2-40B4-BE49-F238E27FC236}">
                <a16:creationId xmlns:a16="http://schemas.microsoft.com/office/drawing/2014/main" id="{D8806D63-0AE0-4D24-B8DB-59B94018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4710113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9" name="AutoShape 673">
            <a:extLst>
              <a:ext uri="{FF2B5EF4-FFF2-40B4-BE49-F238E27FC236}">
                <a16:creationId xmlns:a16="http://schemas.microsoft.com/office/drawing/2014/main" id="{33D4F585-FBEE-4E33-98A9-40491A87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17353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0" name="AutoShape 673">
            <a:extLst>
              <a:ext uri="{FF2B5EF4-FFF2-40B4-BE49-F238E27FC236}">
                <a16:creationId xmlns:a16="http://schemas.microsoft.com/office/drawing/2014/main" id="{B045AEDC-08AE-4543-8E3F-B9A3B1AE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4762500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1" name="AutoShape 673">
            <a:extLst>
              <a:ext uri="{FF2B5EF4-FFF2-40B4-BE49-F238E27FC236}">
                <a16:creationId xmlns:a16="http://schemas.microsoft.com/office/drawing/2014/main" id="{32DD610F-5FBD-4110-A925-B7F2E150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2259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2" name="AutoShape 673">
            <a:extLst>
              <a:ext uri="{FF2B5EF4-FFF2-40B4-BE49-F238E27FC236}">
                <a16:creationId xmlns:a16="http://schemas.microsoft.com/office/drawing/2014/main" id="{ED68DA91-6243-4FC6-9EA8-2AFC08C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47386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3" name="AutoShape 673">
            <a:extLst>
              <a:ext uri="{FF2B5EF4-FFF2-40B4-BE49-F238E27FC236}">
                <a16:creationId xmlns:a16="http://schemas.microsoft.com/office/drawing/2014/main" id="{FC97C8D7-4639-4B13-8C2B-9623F364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420211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" name="AutoShape 673">
            <a:extLst>
              <a:ext uri="{FF2B5EF4-FFF2-40B4-BE49-F238E27FC236}">
                <a16:creationId xmlns:a16="http://schemas.microsoft.com/office/drawing/2014/main" id="{DB33B790-558C-49E4-BA1B-6BEA1B1C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485616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5" name="AutoShape 673">
            <a:extLst>
              <a:ext uri="{FF2B5EF4-FFF2-40B4-BE49-F238E27FC236}">
                <a16:creationId xmlns:a16="http://schemas.microsoft.com/office/drawing/2014/main" id="{B7F1FEBA-9359-402C-8009-4967D837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3195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6" name="AutoShape 673">
            <a:extLst>
              <a:ext uri="{FF2B5EF4-FFF2-40B4-BE49-F238E27FC236}">
                <a16:creationId xmlns:a16="http://schemas.microsoft.com/office/drawing/2014/main" id="{21336602-853E-4A67-8C69-7BB2EE33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479425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7" name="AutoShape 673">
            <a:extLst>
              <a:ext uri="{FF2B5EF4-FFF2-40B4-BE49-F238E27FC236}">
                <a16:creationId xmlns:a16="http://schemas.microsoft.com/office/drawing/2014/main" id="{42EA5DA8-8764-49A0-ABF1-4C919813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42576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9" name="AutoShape 673">
            <a:extLst>
              <a:ext uri="{FF2B5EF4-FFF2-40B4-BE49-F238E27FC236}">
                <a16:creationId xmlns:a16="http://schemas.microsoft.com/office/drawing/2014/main" id="{540B9E05-50CA-4FD0-AA8B-826EFADB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468471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0" name="AutoShape 673">
            <a:extLst>
              <a:ext uri="{FF2B5EF4-FFF2-40B4-BE49-F238E27FC236}">
                <a16:creationId xmlns:a16="http://schemas.microsoft.com/office/drawing/2014/main" id="{666585DC-05A2-4783-9358-81253DFA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148138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1" name="AutoShape 673">
            <a:extLst>
              <a:ext uri="{FF2B5EF4-FFF2-40B4-BE49-F238E27FC236}">
                <a16:creationId xmlns:a16="http://schemas.microsoft.com/office/drawing/2014/main" id="{E63ECD53-C95A-48F2-869C-9682EF0D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48926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2" name="AutoShape 673">
            <a:extLst>
              <a:ext uri="{FF2B5EF4-FFF2-40B4-BE49-F238E27FC236}">
                <a16:creationId xmlns:a16="http://schemas.microsoft.com/office/drawing/2014/main" id="{A3D216F3-4242-478E-8282-10BCFA9A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435610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4F20195-8823-4F18-B431-5C6A10D979B3}"/>
              </a:ext>
            </a:extLst>
          </p:cNvPr>
          <p:cNvCxnSpPr>
            <a:cxnSpLocks/>
          </p:cNvCxnSpPr>
          <p:nvPr/>
        </p:nvCxnSpPr>
        <p:spPr>
          <a:xfrm>
            <a:off x="3409950" y="7924800"/>
            <a:ext cx="5603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TextBox 6">
            <a:extLst>
              <a:ext uri="{FF2B5EF4-FFF2-40B4-BE49-F238E27FC236}">
                <a16:creationId xmlns:a16="http://schemas.microsoft.com/office/drawing/2014/main" id="{D338D99F-1007-4566-9F8F-2E8DED8D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771207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116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161</cp:revision>
  <dcterms:created xsi:type="dcterms:W3CDTF">2002-08-21T12:11:08Z</dcterms:created>
  <dcterms:modified xsi:type="dcterms:W3CDTF">2020-10-24T17:32:41Z</dcterms:modified>
  <cp:category>Shooting</cp:category>
</cp:coreProperties>
</file>