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14" autoAdjust="0"/>
  </p:normalViewPr>
  <p:slideViewPr>
    <p:cSldViewPr>
      <p:cViewPr varScale="1">
        <p:scale>
          <a:sx n="82" d="100"/>
          <a:sy n="82" d="100"/>
        </p:scale>
        <p:origin x="356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E2AF043F-589C-4547-8B0B-641FEC4F635D}"/>
              </a:ext>
            </a:extLst>
          </p:cNvPr>
          <p:cNvSpPr>
            <a:spLocks/>
          </p:cNvSpPr>
          <p:nvPr/>
        </p:nvSpPr>
        <p:spPr bwMode="auto">
          <a:xfrm>
            <a:off x="4648200" y="5367397"/>
            <a:ext cx="1725371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31375DD3-527A-8D44-9653-5782739E36AE}"/>
              </a:ext>
            </a:extLst>
          </p:cNvPr>
          <p:cNvSpPr>
            <a:spLocks/>
          </p:cNvSpPr>
          <p:nvPr/>
        </p:nvSpPr>
        <p:spPr bwMode="auto">
          <a:xfrm>
            <a:off x="1246428" y="3724274"/>
            <a:ext cx="1725371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5232"/>
              </p:ext>
            </p:extLst>
          </p:nvPr>
        </p:nvGraphicFramePr>
        <p:xfrm>
          <a:off x="152400" y="152400"/>
          <a:ext cx="7010400" cy="35052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1 – Rifle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100 yd Boogie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fault line at 100yd berm.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Pistol: Unloaded and Holstered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Rifle: Unloaded on ground at firing position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82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bring kettle ball to Box A. Kettle ball must end stage in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load &amp; engage 100yd T1 &amp; T2 with at least 10 shots each from rifle from rifle firing position.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Unload &amp; safely ground rifle.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the RO calls clear, make your way to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in Box B, load your pistol.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B, engage T2 with at least 5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 engage T3 with at least 5 shots.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T1&amp;T2: Best 10, T2&amp;T3: Best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30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USPSA, 1 mini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Berm only.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457200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656593" y="815618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1054099" y="6761338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44B11D-4B3F-FD48-B2B2-22442566EF3B}"/>
              </a:ext>
            </a:extLst>
          </p:cNvPr>
          <p:cNvSpPr txBox="1"/>
          <p:nvPr/>
        </p:nvSpPr>
        <p:spPr>
          <a:xfrm>
            <a:off x="379969" y="3724275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id="{AA93F0B8-5E61-5549-885D-E816ABB3E98E}"/>
              </a:ext>
            </a:extLst>
          </p:cNvPr>
          <p:cNvSpPr>
            <a:spLocks/>
          </p:cNvSpPr>
          <p:nvPr/>
        </p:nvSpPr>
        <p:spPr bwMode="auto">
          <a:xfrm>
            <a:off x="1843328" y="379000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32">
            <a:extLst>
              <a:ext uri="{FF2B5EF4-FFF2-40B4-BE49-F238E27FC236}">
                <a16:creationId xmlns:a16="http://schemas.microsoft.com/office/drawing/2014/main" id="{0C10E348-FEBB-A944-ACBB-4B51F9FBA792}"/>
              </a:ext>
            </a:extLst>
          </p:cNvPr>
          <p:cNvSpPr>
            <a:spLocks/>
          </p:cNvSpPr>
          <p:nvPr/>
        </p:nvSpPr>
        <p:spPr bwMode="auto">
          <a:xfrm>
            <a:off x="2258771" y="381120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32">
            <a:extLst>
              <a:ext uri="{FF2B5EF4-FFF2-40B4-BE49-F238E27FC236}">
                <a16:creationId xmlns:a16="http://schemas.microsoft.com/office/drawing/2014/main" id="{0521EFBB-7E78-1844-8DBD-AA38C788D92E}"/>
              </a:ext>
            </a:extLst>
          </p:cNvPr>
          <p:cNvSpPr>
            <a:spLocks/>
          </p:cNvSpPr>
          <p:nvPr/>
        </p:nvSpPr>
        <p:spPr bwMode="auto">
          <a:xfrm>
            <a:off x="5105400" y="5489171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32">
            <a:extLst>
              <a:ext uri="{FF2B5EF4-FFF2-40B4-BE49-F238E27FC236}">
                <a16:creationId xmlns:a16="http://schemas.microsoft.com/office/drawing/2014/main" id="{29CD552E-FDDC-0245-A1F8-C4A44932FCE0}"/>
              </a:ext>
            </a:extLst>
          </p:cNvPr>
          <p:cNvSpPr>
            <a:spLocks/>
          </p:cNvSpPr>
          <p:nvPr/>
        </p:nvSpPr>
        <p:spPr bwMode="auto">
          <a:xfrm>
            <a:off x="5787185" y="5676252"/>
            <a:ext cx="152400" cy="32048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AE1DBE-8B5B-994C-81EC-10A8DA807699}"/>
              </a:ext>
            </a:extLst>
          </p:cNvPr>
          <p:cNvSpPr txBox="1"/>
          <p:nvPr/>
        </p:nvSpPr>
        <p:spPr>
          <a:xfrm>
            <a:off x="1204916" y="4318817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100 yd berm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FDE9A5-806F-A949-8CB0-FAD16D2307F9}"/>
              </a:ext>
            </a:extLst>
          </p:cNvPr>
          <p:cNvSpPr txBox="1"/>
          <p:nvPr/>
        </p:nvSpPr>
        <p:spPr>
          <a:xfrm>
            <a:off x="4648200" y="5946628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25 yd berm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A1162B-D31A-0F48-B4CA-A0249DC87525}"/>
              </a:ext>
            </a:extLst>
          </p:cNvPr>
          <p:cNvSpPr txBox="1"/>
          <p:nvPr/>
        </p:nvSpPr>
        <p:spPr>
          <a:xfrm>
            <a:off x="1162050" y="8234759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Rifle Position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FA364B-5EA8-1A45-BDEF-7ABE8D28276C}"/>
              </a:ext>
            </a:extLst>
          </p:cNvPr>
          <p:cNvGrpSpPr/>
          <p:nvPr/>
        </p:nvGrpSpPr>
        <p:grpSpPr>
          <a:xfrm>
            <a:off x="4648200" y="7423773"/>
            <a:ext cx="533400" cy="442872"/>
            <a:chOff x="3124200" y="8001000"/>
            <a:chExt cx="533400" cy="44287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D705141-F9F8-D742-BF2C-530B3243369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DF6E0F5-DF17-6D41-9BC8-8EB91DE249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9C396A9-6F20-D143-A15C-484EBA546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B71ADA0-0728-534F-957A-162F57C74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87E90FE-9CE0-C449-9568-FFD4CA75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5EB400-3211-AF46-999B-FFC2462B24D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527151-1C29-5F42-898B-DE75404829E3}"/>
              </a:ext>
            </a:extLst>
          </p:cNvPr>
          <p:cNvGrpSpPr/>
          <p:nvPr/>
        </p:nvGrpSpPr>
        <p:grpSpPr>
          <a:xfrm>
            <a:off x="5714777" y="7017671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68CAD5E-55B8-FC47-B15F-6957CB2EC1E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BC7F586-D5E9-5244-8879-98603557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78392BE-B011-DC4B-AEE4-7597C42F4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3C4AEA4-3CDD-2C45-B840-433EBB1701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DCF0D65-39B1-9543-B406-289082B1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81451A-B00D-D241-A91B-9202274E73E6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C5E322B-4537-014F-9ACE-BC7AEE3362EC}"/>
              </a:ext>
            </a:extLst>
          </p:cNvPr>
          <p:cNvSpPr txBox="1"/>
          <p:nvPr/>
        </p:nvSpPr>
        <p:spPr>
          <a:xfrm>
            <a:off x="2460866" y="36718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282070-403A-2D43-9D8E-3418CD3CDA8C}"/>
              </a:ext>
            </a:extLst>
          </p:cNvPr>
          <p:cNvSpPr txBox="1"/>
          <p:nvPr/>
        </p:nvSpPr>
        <p:spPr>
          <a:xfrm>
            <a:off x="4614342" y="53560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941F37-2FE1-6140-A124-8309D79A278E}"/>
              </a:ext>
            </a:extLst>
          </p:cNvPr>
          <p:cNvSpPr txBox="1"/>
          <p:nvPr/>
        </p:nvSpPr>
        <p:spPr>
          <a:xfrm>
            <a:off x="5863385" y="54355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E25A49-0F27-FC44-B664-F8572994686A}"/>
              </a:ext>
            </a:extLst>
          </p:cNvPr>
          <p:cNvSpPr txBox="1"/>
          <p:nvPr/>
        </p:nvSpPr>
        <p:spPr>
          <a:xfrm>
            <a:off x="1416482" y="37242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211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2020-03-30T04:24:29Z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