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264</Words>
  <Application>Microsoft Office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2020-02-22T04:45:32Z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