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4218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4 – Steel Range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Steel A Pain In The Ass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444820" y="683908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319354" y="683908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3367914" y="883920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4B1957E-8CBF-1F4F-B06D-8E1D9FF33545}"/>
              </a:ext>
            </a:extLst>
          </p:cNvPr>
          <p:cNvSpPr txBox="1"/>
          <p:nvPr/>
        </p:nvSpPr>
        <p:spPr>
          <a:xfrm>
            <a:off x="-3356453" y="5203352"/>
            <a:ext cx="6530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plate, bet </a:t>
            </a:r>
            <a:r>
              <a:rPr lang="en-US" b="1" dirty="0" err="1"/>
              <a:t>kettleball</a:t>
            </a:r>
            <a:r>
              <a:rPr lang="en-US" b="1" dirty="0"/>
              <a:t> from box a, 1 plate, return </a:t>
            </a:r>
            <a:r>
              <a:rPr lang="en-US" b="1" dirty="0" err="1"/>
              <a:t>kettleball</a:t>
            </a:r>
            <a:r>
              <a:rPr lang="en-US" b="1" dirty="0"/>
              <a:t> to box a.</a:t>
            </a:r>
            <a:br>
              <a:rPr lang="en-US" b="1" dirty="0"/>
            </a:br>
            <a:r>
              <a:rPr lang="en-US" b="1" dirty="0"/>
              <a:t>repeat until plate rack is cleared. Run up to plate rack and reset it.</a:t>
            </a:r>
            <a:br>
              <a:rPr lang="en-US" b="1" dirty="0"/>
            </a:br>
            <a:r>
              <a:rPr lang="en-US" b="1" dirty="0"/>
              <a:t>Do it again.</a:t>
            </a:r>
            <a:br>
              <a:rPr lang="en-US" b="1" dirty="0"/>
            </a:br>
            <a:r>
              <a:rPr lang="en-US" b="1" dirty="0"/>
              <a:t>Table firearm each time. When resetting plate rack, verify clear before tabling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8D1A51-D336-AA4B-9B53-D91DC5F459F1}"/>
              </a:ext>
            </a:extLst>
          </p:cNvPr>
          <p:cNvGrpSpPr/>
          <p:nvPr/>
        </p:nvGrpSpPr>
        <p:grpSpPr>
          <a:xfrm>
            <a:off x="2847975" y="4246602"/>
            <a:ext cx="1619250" cy="657485"/>
            <a:chOff x="3048000" y="7623740"/>
            <a:chExt cx="1619250" cy="657485"/>
          </a:xfrm>
        </p:grpSpPr>
        <p:sp>
          <p:nvSpPr>
            <p:cNvPr id="54" name="Rectangle 126">
              <a:extLst>
                <a:ext uri="{FF2B5EF4-FFF2-40B4-BE49-F238E27FC236}">
                  <a16:creationId xmlns:a16="http://schemas.microsoft.com/office/drawing/2014/main" id="{D743E5A1-A0D1-874C-A1D5-E62F6236E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Rectangle 127">
              <a:extLst>
                <a:ext uri="{FF2B5EF4-FFF2-40B4-BE49-F238E27FC236}">
                  <a16:creationId xmlns:a16="http://schemas.microsoft.com/office/drawing/2014/main" id="{C90B2D84-D606-4A4F-8EB5-9083237E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" name="Line 132">
              <a:extLst>
                <a:ext uri="{FF2B5EF4-FFF2-40B4-BE49-F238E27FC236}">
                  <a16:creationId xmlns:a16="http://schemas.microsoft.com/office/drawing/2014/main" id="{A60E1025-403B-D94D-B049-8C73D8A93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670">
              <a:extLst>
                <a:ext uri="{FF2B5EF4-FFF2-40B4-BE49-F238E27FC236}">
                  <a16:creationId xmlns:a16="http://schemas.microsoft.com/office/drawing/2014/main" id="{357BB19B-6A0F-F049-ACC4-E9DD7988F3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Oval 670">
              <a:extLst>
                <a:ext uri="{FF2B5EF4-FFF2-40B4-BE49-F238E27FC236}">
                  <a16:creationId xmlns:a16="http://schemas.microsoft.com/office/drawing/2014/main" id="{39341CA2-8B6B-5F45-84C7-A0692466C6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Oval 670">
              <a:extLst>
                <a:ext uri="{FF2B5EF4-FFF2-40B4-BE49-F238E27FC236}">
                  <a16:creationId xmlns:a16="http://schemas.microsoft.com/office/drawing/2014/main" id="{D06D1C17-6E66-6E42-BF0F-3E98BBE73C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Oval 670">
              <a:extLst>
                <a:ext uri="{FF2B5EF4-FFF2-40B4-BE49-F238E27FC236}">
                  <a16:creationId xmlns:a16="http://schemas.microsoft.com/office/drawing/2014/main" id="{3BC1C0FA-ADDF-494F-B59B-09A6A62FF0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Oval 670">
              <a:extLst>
                <a:ext uri="{FF2B5EF4-FFF2-40B4-BE49-F238E27FC236}">
                  <a16:creationId xmlns:a16="http://schemas.microsoft.com/office/drawing/2014/main" id="{1D614134-1273-BD4C-B690-821A55BE99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" name="Oval 670">
              <a:extLst>
                <a:ext uri="{FF2B5EF4-FFF2-40B4-BE49-F238E27FC236}">
                  <a16:creationId xmlns:a16="http://schemas.microsoft.com/office/drawing/2014/main" id="{AD0FA5D3-73C4-7D48-BF0C-D9E4152E2B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125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179</cp:revision>
  <dcterms:created xsi:type="dcterms:W3CDTF">2002-08-21T12:11:08Z</dcterms:created>
  <dcterms:modified xsi:type="dcterms:W3CDTF">2020-03-30T04:30:46Z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