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B9A1205-57ED-0A4F-915E-55C37C547E8B}"/>
              </a:ext>
            </a:extLst>
          </p:cNvPr>
          <p:cNvSpPr txBox="1"/>
          <p:nvPr/>
        </p:nvSpPr>
        <p:spPr>
          <a:xfrm>
            <a:off x="152405" y="4932561"/>
            <a:ext cx="7162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Something </a:t>
            </a:r>
            <a:r>
              <a:rPr lang="en-US" b="1" dirty="0" err="1"/>
              <a:t>shoothousey</a:t>
            </a:r>
            <a:r>
              <a:rPr lang="en-US" b="1" dirty="0"/>
              <a:t> in SUR, and a USPSA field course in Action. Ground rifle in SUR, shoot action. Table firearm, come back to SUR and do it again.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297</Words>
  <Application>Microsoft Macintosh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178</cp:revision>
  <dcterms:created xsi:type="dcterms:W3CDTF">2002-08-21T12:11:08Z</dcterms:created>
  <dcterms:modified xsi:type="dcterms:W3CDTF">2020-03-30T04:27:29Z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