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014" autoAdjust="0"/>
  </p:normalViewPr>
  <p:slideViewPr>
    <p:cSldViewPr>
      <p:cViewPr varScale="1">
        <p:scale>
          <a:sx n="86" d="100"/>
          <a:sy n="86" d="100"/>
        </p:scale>
        <p:origin x="359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97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34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49364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&amp; Game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3: Winter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Wonderland Warrior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Snow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Camp 1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Its Snow Camp! You’ve settled down in front of a warm fire – toasting some gooey marshmallows – when a rogue group of armed marijuana cultivators who are protecting their illegal grow. Defend yourself and your family.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Seated at fire, firearm loaded with 6 rounds only. Handgun holstered, PCC lying across lap muzzle pointed at safe cone. Both Hands holding marshmallow fork.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Only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Not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start signal, engage T1-T3 with strong hand only, and T4-T6 with weak hand only while seated.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370378" y="8476118"/>
            <a:ext cx="7444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0A3CE2E-3713-4AD4-AC06-EBB91DF9499C}"/>
              </a:ext>
            </a:extLst>
          </p:cNvPr>
          <p:cNvSpPr txBox="1"/>
          <p:nvPr/>
        </p:nvSpPr>
        <p:spPr>
          <a:xfrm>
            <a:off x="5158370" y="5834257"/>
            <a:ext cx="14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T1, T2, T3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710B45-752D-4037-9246-D22E7CB834CA}"/>
              </a:ext>
            </a:extLst>
          </p:cNvPr>
          <p:cNvSpPr txBox="1"/>
          <p:nvPr/>
        </p:nvSpPr>
        <p:spPr>
          <a:xfrm>
            <a:off x="1107167" y="5835784"/>
            <a:ext cx="14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T4, T5, T6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9BB8E1-E96B-4875-A44E-E7EFCADE6669}"/>
              </a:ext>
            </a:extLst>
          </p:cNvPr>
          <p:cNvGrpSpPr/>
          <p:nvPr/>
        </p:nvGrpSpPr>
        <p:grpSpPr>
          <a:xfrm>
            <a:off x="5342875" y="4770729"/>
            <a:ext cx="906608" cy="946150"/>
            <a:chOff x="4521443" y="6494452"/>
            <a:chExt cx="906608" cy="946150"/>
          </a:xfrm>
        </p:grpSpPr>
        <p:grpSp>
          <p:nvGrpSpPr>
            <p:cNvPr id="57" name="Group 29">
              <a:extLst>
                <a:ext uri="{FF2B5EF4-FFF2-40B4-BE49-F238E27FC236}">
                  <a16:creationId xmlns:a16="http://schemas.microsoft.com/office/drawing/2014/main" id="{CD2565CA-D08F-4C11-8A07-0E915B332A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9523" y="6494452"/>
              <a:ext cx="287338" cy="790575"/>
              <a:chOff x="528" y="240"/>
              <a:chExt cx="181" cy="498"/>
            </a:xfrm>
          </p:grpSpPr>
          <p:sp>
            <p:nvSpPr>
              <p:cNvPr id="67" name="Line 30">
                <a:extLst>
                  <a:ext uri="{FF2B5EF4-FFF2-40B4-BE49-F238E27FC236}">
                    <a16:creationId xmlns:a16="http://schemas.microsoft.com/office/drawing/2014/main" id="{277167CB-70DC-4133-AA36-AC696A558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31">
                <a:extLst>
                  <a:ext uri="{FF2B5EF4-FFF2-40B4-BE49-F238E27FC236}">
                    <a16:creationId xmlns:a16="http://schemas.microsoft.com/office/drawing/2014/main" id="{4BA86486-3C5D-435E-B3DD-1759E0836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7E189473-B983-415F-B3FE-50A552D9A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30">
              <a:extLst>
                <a:ext uri="{FF2B5EF4-FFF2-40B4-BE49-F238E27FC236}">
                  <a16:creationId xmlns:a16="http://schemas.microsoft.com/office/drawing/2014/main" id="{40B78072-56D5-45C1-A832-FC7E6CD5A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550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1">
              <a:extLst>
                <a:ext uri="{FF2B5EF4-FFF2-40B4-BE49-F238E27FC236}">
                  <a16:creationId xmlns:a16="http://schemas.microsoft.com/office/drawing/2014/main" id="{9287EFB9-9E09-4760-AB23-E120E758E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075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9BC0CC7E-9098-49FE-9243-8DEB0A759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443" y="6780238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FF5A8706-6184-4744-9BCF-8DDCF6FAE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496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5">
              <a:extLst>
                <a:ext uri="{FF2B5EF4-FFF2-40B4-BE49-F238E27FC236}">
                  <a16:creationId xmlns:a16="http://schemas.microsoft.com/office/drawing/2014/main" id="{A5477B5E-FDB7-4C42-843E-04CE1F4C4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749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D972B06F-996E-4310-A542-2B65DE001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272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F11F420C-5757-4C3E-93D3-62DCABF54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8797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26751880-FD7E-4E41-A58D-93A96BF0C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713" y="6783333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1C5D3F-0E28-4390-9143-33AF9236AEC3}"/>
                </a:ext>
              </a:extLst>
            </p:cNvPr>
            <p:cNvGrpSpPr/>
            <p:nvPr/>
          </p:nvGrpSpPr>
          <p:grpSpPr>
            <a:xfrm>
              <a:off x="4790493" y="6602402"/>
              <a:ext cx="360363" cy="838200"/>
              <a:chOff x="8382000" y="5580539"/>
              <a:chExt cx="360363" cy="838200"/>
            </a:xfrm>
          </p:grpSpPr>
          <p:sp>
            <p:nvSpPr>
              <p:cNvPr id="75" name="AutoShape 3">
                <a:extLst>
                  <a:ext uri="{FF2B5EF4-FFF2-40B4-BE49-F238E27FC236}">
                    <a16:creationId xmlns:a16="http://schemas.microsoft.com/office/drawing/2014/main" id="{7607DD01-317C-4FB9-9584-BE12A9642D3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82000" y="5580539"/>
                <a:ext cx="360363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5">
                <a:extLst>
                  <a:ext uri="{FF2B5EF4-FFF2-40B4-BE49-F238E27FC236}">
                    <a16:creationId xmlns:a16="http://schemas.microsoft.com/office/drawing/2014/main" id="{76684345-A2A5-4523-BBD6-05BE4C91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3150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6">
                <a:extLst>
                  <a:ext uri="{FF2B5EF4-FFF2-40B4-BE49-F238E27FC236}">
                    <a16:creationId xmlns:a16="http://schemas.microsoft.com/office/drawing/2014/main" id="{4C92AE41-F6D0-4AE5-B8B8-72CD513FA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4225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">
                <a:extLst>
                  <a:ext uri="{FF2B5EF4-FFF2-40B4-BE49-F238E27FC236}">
                    <a16:creationId xmlns:a16="http://schemas.microsoft.com/office/drawing/2014/main" id="{2FB0C925-6645-4012-A9B6-45386A2F1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50" y="5727700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8">
                <a:extLst>
                  <a:ext uri="{FF2B5EF4-FFF2-40B4-BE49-F238E27FC236}">
                    <a16:creationId xmlns:a16="http://schemas.microsoft.com/office/drawing/2014/main" id="{7187009D-AA39-44AE-95C5-DA72253AB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9">
                <a:extLst>
                  <a:ext uri="{FF2B5EF4-FFF2-40B4-BE49-F238E27FC236}">
                    <a16:creationId xmlns:a16="http://schemas.microsoft.com/office/drawing/2014/main" id="{AE46CF73-3AE9-4819-BF20-CB7AAE416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0">
                <a:extLst>
                  <a:ext uri="{FF2B5EF4-FFF2-40B4-BE49-F238E27FC236}">
                    <a16:creationId xmlns:a16="http://schemas.microsoft.com/office/drawing/2014/main" id="{45E3E2E6-EC1C-498F-8293-517E24C62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1">
                <a:extLst>
                  <a:ext uri="{FF2B5EF4-FFF2-40B4-BE49-F238E27FC236}">
                    <a16:creationId xmlns:a16="http://schemas.microsoft.com/office/drawing/2014/main" id="{BB301AC0-BFEC-4672-B39B-F3DC2008F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6450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">
                <a:extLst>
                  <a:ext uri="{FF2B5EF4-FFF2-40B4-BE49-F238E27FC236}">
                    <a16:creationId xmlns:a16="http://schemas.microsoft.com/office/drawing/2014/main" id="{2E36D6BC-BFBE-4E50-A2EF-9749E721F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88350" y="5845175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3">
                <a:extLst>
                  <a:ext uri="{FF2B5EF4-FFF2-40B4-BE49-F238E27FC236}">
                    <a16:creationId xmlns:a16="http://schemas.microsoft.com/office/drawing/2014/main" id="{C545FD7F-502F-4634-A25A-85BE53DA0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735A350-83D4-4B44-8BE9-E80C8712D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6203950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9A2B67D-0824-4535-9865-73FBA516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7088" y="6324600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E36DB930-6539-4725-94DB-589A08D6B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5B19A214-EA34-487C-9DCA-ECF574958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4EC5643F-E625-4141-B51A-E4A49AEDA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4100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271C3CF7-1F49-445C-ACA1-B500FD590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4100" y="6321425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93FA759D-1270-4483-BD75-CDF58AF5B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319837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B0DAD1-B4D3-4630-9EC6-879F90C4D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203950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22">
                <a:extLst>
                  <a:ext uri="{FF2B5EF4-FFF2-40B4-BE49-F238E27FC236}">
                    <a16:creationId xmlns:a16="http://schemas.microsoft.com/office/drawing/2014/main" id="{B4E447C1-3060-4E5A-9B9A-C36C98586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4425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23">
                <a:extLst>
                  <a:ext uri="{FF2B5EF4-FFF2-40B4-BE49-F238E27FC236}">
                    <a16:creationId xmlns:a16="http://schemas.microsoft.com/office/drawing/2014/main" id="{4730ACF3-9F2F-49C4-A324-44BF92DF8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3150" y="5845175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24">
                <a:extLst>
                  <a:ext uri="{FF2B5EF4-FFF2-40B4-BE49-F238E27FC236}">
                    <a16:creationId xmlns:a16="http://schemas.microsoft.com/office/drawing/2014/main" id="{DA1D9C8E-7429-43A7-AFCF-F7C3151A0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93150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25">
                <a:extLst>
                  <a:ext uri="{FF2B5EF4-FFF2-40B4-BE49-F238E27FC236}">
                    <a16:creationId xmlns:a16="http://schemas.microsoft.com/office/drawing/2014/main" id="{0A27F1C4-82AF-4935-A958-A526A6C5F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20125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26">
                <a:extLst>
                  <a:ext uri="{FF2B5EF4-FFF2-40B4-BE49-F238E27FC236}">
                    <a16:creationId xmlns:a16="http://schemas.microsoft.com/office/drawing/2014/main" id="{B2B35B31-15F5-4B2F-AC74-03758AD78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012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27">
                <a:extLst>
                  <a:ext uri="{FF2B5EF4-FFF2-40B4-BE49-F238E27FC236}">
                    <a16:creationId xmlns:a16="http://schemas.microsoft.com/office/drawing/2014/main" id="{B279CE6A-7C22-453C-A4A2-26631BC3D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2012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28">
                <a:extLst>
                  <a:ext uri="{FF2B5EF4-FFF2-40B4-BE49-F238E27FC236}">
                    <a16:creationId xmlns:a16="http://schemas.microsoft.com/office/drawing/2014/main" id="{955D5DCC-FB96-4FA3-8D6C-196132D41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99475" y="572770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id="{2541EC35-9FF6-4D76-9D55-49D5413B0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5" y="5930900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3B85E7-2922-4C23-A5FB-EB936A8EA87C}"/>
              </a:ext>
            </a:extLst>
          </p:cNvPr>
          <p:cNvGrpSpPr/>
          <p:nvPr/>
        </p:nvGrpSpPr>
        <p:grpSpPr>
          <a:xfrm>
            <a:off x="1245635" y="4770729"/>
            <a:ext cx="906608" cy="946150"/>
            <a:chOff x="4521443" y="6494452"/>
            <a:chExt cx="906608" cy="946150"/>
          </a:xfrm>
        </p:grpSpPr>
        <p:grpSp>
          <p:nvGrpSpPr>
            <p:cNvPr id="102" name="Group 29">
              <a:extLst>
                <a:ext uri="{FF2B5EF4-FFF2-40B4-BE49-F238E27FC236}">
                  <a16:creationId xmlns:a16="http://schemas.microsoft.com/office/drawing/2014/main" id="{CA26CCE0-596C-4981-B158-D04650C89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9523" y="6494452"/>
              <a:ext cx="287338" cy="790575"/>
              <a:chOff x="528" y="240"/>
              <a:chExt cx="181" cy="498"/>
            </a:xfrm>
          </p:grpSpPr>
          <p:sp>
            <p:nvSpPr>
              <p:cNvPr id="138" name="Line 30">
                <a:extLst>
                  <a:ext uri="{FF2B5EF4-FFF2-40B4-BE49-F238E27FC236}">
                    <a16:creationId xmlns:a16="http://schemas.microsoft.com/office/drawing/2014/main" id="{DB11E802-49C6-4A22-9F0F-84551FCC1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31">
                <a:extLst>
                  <a:ext uri="{FF2B5EF4-FFF2-40B4-BE49-F238E27FC236}">
                    <a16:creationId xmlns:a16="http://schemas.microsoft.com/office/drawing/2014/main" id="{F3AF264E-2069-4003-820E-D4DCB901F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4AE150F0-02B8-4C63-8C6B-1B1196955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D271A37F-858A-45D4-9AC1-4EC95AE50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550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DBC81581-87EC-4705-93B7-49C1AE77A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075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26CD4AB2-EA4A-4B52-822F-B76BBB30B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443" y="6780238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4">
              <a:extLst>
                <a:ext uri="{FF2B5EF4-FFF2-40B4-BE49-F238E27FC236}">
                  <a16:creationId xmlns:a16="http://schemas.microsoft.com/office/drawing/2014/main" id="{D9328CD1-415B-430E-82C5-B33B0565D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496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>
              <a:extLst>
                <a:ext uri="{FF2B5EF4-FFF2-40B4-BE49-F238E27FC236}">
                  <a16:creationId xmlns:a16="http://schemas.microsoft.com/office/drawing/2014/main" id="{1C3E9301-F54D-4510-BCA4-1E398BC42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749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B3B52710-9ACF-4CBD-A34A-7CBB35040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272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21CC31E3-AAD3-45CB-B208-EA4C9FC8D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8797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E65D33C6-6034-4AE0-BCFD-0CF1DD6D1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713" y="6783333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9A359DE-5A15-4E60-972E-8EBC94D4B444}"/>
                </a:ext>
              </a:extLst>
            </p:cNvPr>
            <p:cNvGrpSpPr/>
            <p:nvPr/>
          </p:nvGrpSpPr>
          <p:grpSpPr>
            <a:xfrm>
              <a:off x="4790493" y="6602402"/>
              <a:ext cx="360363" cy="838200"/>
              <a:chOff x="8382000" y="5580539"/>
              <a:chExt cx="360363" cy="838200"/>
            </a:xfrm>
          </p:grpSpPr>
          <p:sp>
            <p:nvSpPr>
              <p:cNvPr id="112" name="AutoShape 3">
                <a:extLst>
                  <a:ext uri="{FF2B5EF4-FFF2-40B4-BE49-F238E27FC236}">
                    <a16:creationId xmlns:a16="http://schemas.microsoft.com/office/drawing/2014/main" id="{FD0EFC46-95A4-4C33-A0F0-8F97B8637E0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82000" y="5580539"/>
                <a:ext cx="360363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5">
                <a:extLst>
                  <a:ext uri="{FF2B5EF4-FFF2-40B4-BE49-F238E27FC236}">
                    <a16:creationId xmlns:a16="http://schemas.microsoft.com/office/drawing/2014/main" id="{17138DBD-4938-4B92-B949-6A37C08D5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3150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6">
                <a:extLst>
                  <a:ext uri="{FF2B5EF4-FFF2-40B4-BE49-F238E27FC236}">
                    <a16:creationId xmlns:a16="http://schemas.microsoft.com/office/drawing/2014/main" id="{9AB1278B-AFD1-45F9-957A-A4842D16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4225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7">
                <a:extLst>
                  <a:ext uri="{FF2B5EF4-FFF2-40B4-BE49-F238E27FC236}">
                    <a16:creationId xmlns:a16="http://schemas.microsoft.com/office/drawing/2014/main" id="{BAD514F1-B679-4C4A-91CC-C6D5A35FE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50" y="5727700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8">
                <a:extLst>
                  <a:ext uri="{FF2B5EF4-FFF2-40B4-BE49-F238E27FC236}">
                    <a16:creationId xmlns:a16="http://schemas.microsoft.com/office/drawing/2014/main" id="{9F8C13B5-42F0-42BD-AFB2-8F495113D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9">
                <a:extLst>
                  <a:ext uri="{FF2B5EF4-FFF2-40B4-BE49-F238E27FC236}">
                    <a16:creationId xmlns:a16="http://schemas.microsoft.com/office/drawing/2014/main" id="{B017D56B-18EC-4745-9FF3-A28D78C40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0">
                <a:extLst>
                  <a:ext uri="{FF2B5EF4-FFF2-40B4-BE49-F238E27FC236}">
                    <a16:creationId xmlns:a16="http://schemas.microsoft.com/office/drawing/2014/main" id="{56E3949A-D64B-441A-962F-ACB49F655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1">
                <a:extLst>
                  <a:ext uri="{FF2B5EF4-FFF2-40B4-BE49-F238E27FC236}">
                    <a16:creationId xmlns:a16="http://schemas.microsoft.com/office/drawing/2014/main" id="{B2FB2184-3AA5-4EDD-9F24-DE87A40E0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6450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2">
                <a:extLst>
                  <a:ext uri="{FF2B5EF4-FFF2-40B4-BE49-F238E27FC236}">
                    <a16:creationId xmlns:a16="http://schemas.microsoft.com/office/drawing/2014/main" id="{8B7D71B7-E81C-49D2-B720-57F42F038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88350" y="5845175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3">
                <a:extLst>
                  <a:ext uri="{FF2B5EF4-FFF2-40B4-BE49-F238E27FC236}">
                    <a16:creationId xmlns:a16="http://schemas.microsoft.com/office/drawing/2014/main" id="{D51C5AE3-93EA-4AFF-AE35-7A520E71B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4">
                <a:extLst>
                  <a:ext uri="{FF2B5EF4-FFF2-40B4-BE49-F238E27FC236}">
                    <a16:creationId xmlns:a16="http://schemas.microsoft.com/office/drawing/2014/main" id="{A5BECA7E-A0D6-488C-9C53-771DAE82C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6203950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5">
                <a:extLst>
                  <a:ext uri="{FF2B5EF4-FFF2-40B4-BE49-F238E27FC236}">
                    <a16:creationId xmlns:a16="http://schemas.microsoft.com/office/drawing/2014/main" id="{1D77B7EF-60B6-4695-B2C9-265C82219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7088" y="6324600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">
                <a:extLst>
                  <a:ext uri="{FF2B5EF4-FFF2-40B4-BE49-F238E27FC236}">
                    <a16:creationId xmlns:a16="http://schemas.microsoft.com/office/drawing/2014/main" id="{874084C0-19DF-4926-BED1-723C8D575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7">
                <a:extLst>
                  <a:ext uri="{FF2B5EF4-FFF2-40B4-BE49-F238E27FC236}">
                    <a16:creationId xmlns:a16="http://schemas.microsoft.com/office/drawing/2014/main" id="{BCEAB557-C47B-422D-86CF-B5B550640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8">
                <a:extLst>
                  <a:ext uri="{FF2B5EF4-FFF2-40B4-BE49-F238E27FC236}">
                    <a16:creationId xmlns:a16="http://schemas.microsoft.com/office/drawing/2014/main" id="{AA891095-277E-42A7-814E-F83B5861F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4100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9">
                <a:extLst>
                  <a:ext uri="{FF2B5EF4-FFF2-40B4-BE49-F238E27FC236}">
                    <a16:creationId xmlns:a16="http://schemas.microsoft.com/office/drawing/2014/main" id="{A07E498B-3A60-4B02-BE89-536AA32A6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4100" y="6321425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20">
                <a:extLst>
                  <a:ext uri="{FF2B5EF4-FFF2-40B4-BE49-F238E27FC236}">
                    <a16:creationId xmlns:a16="http://schemas.microsoft.com/office/drawing/2014/main" id="{F738149F-B4F9-4427-A91F-E027B2861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319837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21">
                <a:extLst>
                  <a:ext uri="{FF2B5EF4-FFF2-40B4-BE49-F238E27FC236}">
                    <a16:creationId xmlns:a16="http://schemas.microsoft.com/office/drawing/2014/main" id="{1399E599-1011-47F2-A364-5B6AFC4C4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203950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22">
                <a:extLst>
                  <a:ext uri="{FF2B5EF4-FFF2-40B4-BE49-F238E27FC236}">
                    <a16:creationId xmlns:a16="http://schemas.microsoft.com/office/drawing/2014/main" id="{21A43DA5-7370-4816-B2BE-B52C34C35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4425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23">
                <a:extLst>
                  <a:ext uri="{FF2B5EF4-FFF2-40B4-BE49-F238E27FC236}">
                    <a16:creationId xmlns:a16="http://schemas.microsoft.com/office/drawing/2014/main" id="{85FB4AE4-7DDF-42E0-8C90-8CA79E8BF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3150" y="5845175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24">
                <a:extLst>
                  <a:ext uri="{FF2B5EF4-FFF2-40B4-BE49-F238E27FC236}">
                    <a16:creationId xmlns:a16="http://schemas.microsoft.com/office/drawing/2014/main" id="{E8827101-2F69-4876-8538-4536D8948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93150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25">
                <a:extLst>
                  <a:ext uri="{FF2B5EF4-FFF2-40B4-BE49-F238E27FC236}">
                    <a16:creationId xmlns:a16="http://schemas.microsoft.com/office/drawing/2014/main" id="{550763F4-08D2-4889-9720-E8EFB0615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20125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26">
                <a:extLst>
                  <a:ext uri="{FF2B5EF4-FFF2-40B4-BE49-F238E27FC236}">
                    <a16:creationId xmlns:a16="http://schemas.microsoft.com/office/drawing/2014/main" id="{B9CA7F85-E6B1-47BE-ACC5-F2EF7902E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012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27">
                <a:extLst>
                  <a:ext uri="{FF2B5EF4-FFF2-40B4-BE49-F238E27FC236}">
                    <a16:creationId xmlns:a16="http://schemas.microsoft.com/office/drawing/2014/main" id="{4EBDF5F3-1D47-4F51-9951-8F1FFBCA9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2012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28">
                <a:extLst>
                  <a:ext uri="{FF2B5EF4-FFF2-40B4-BE49-F238E27FC236}">
                    <a16:creationId xmlns:a16="http://schemas.microsoft.com/office/drawing/2014/main" id="{22B8734E-5C0C-49F2-849C-EBB19C117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99475" y="572770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9">
                <a:extLst>
                  <a:ext uri="{FF2B5EF4-FFF2-40B4-BE49-F238E27FC236}">
                    <a16:creationId xmlns:a16="http://schemas.microsoft.com/office/drawing/2014/main" id="{EB144BFC-CA2E-4B3A-81C9-CA6F74874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5" y="5930900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1" name="Rectangle 49"/>
          <p:cNvSpPr>
            <a:spLocks noChangeArrowheads="1"/>
          </p:cNvSpPr>
          <p:nvPr/>
        </p:nvSpPr>
        <p:spPr bwMode="auto">
          <a:xfrm>
            <a:off x="3513989" y="8845450"/>
            <a:ext cx="457200" cy="275334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9" y="8083512"/>
            <a:ext cx="351689" cy="4666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990600" cy="990600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3429000" y="7028740"/>
            <a:ext cx="685800" cy="587829"/>
            <a:chOff x="166468" y="7843451"/>
            <a:chExt cx="685800" cy="58782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45" name="Isosceles Triangle 144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179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174</cp:revision>
  <dcterms:created xsi:type="dcterms:W3CDTF">2002-08-21T12:11:08Z</dcterms:created>
  <dcterms:modified xsi:type="dcterms:W3CDTF">2019-11-25T14:57:22Z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