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3"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94014" autoAdjust="0"/>
  </p:normalViewPr>
  <p:slideViewPr>
    <p:cSldViewPr>
      <p:cViewPr varScale="1">
        <p:scale>
          <a:sx n="86" d="100"/>
          <a:sy n="86" d="100"/>
        </p:scale>
        <p:origin x="3736" y="20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11/25/19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32072314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52276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3786946890"/>
              </p:ext>
            </p:extLst>
          </p:nvPr>
        </p:nvGraphicFramePr>
        <p:xfrm>
          <a:off x="152400" y="152400"/>
          <a:ext cx="7010400" cy="4017743"/>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6652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t>
                      </a:r>
                      <a:r>
                        <a:rPr kumimoji="0" lang="en-US" sz="1200" b="1" i="0" u="none" strike="noStrike" cap="none" normalizeH="0" baseline="0">
                          <a:ln>
                            <a:noFill/>
                          </a:ln>
                          <a:solidFill>
                            <a:schemeClr val="tx1"/>
                          </a:solidFill>
                          <a:effectLst/>
                          <a:latin typeface="Arial" charset="0"/>
                          <a:cs typeface="Times New Roman" charset="0"/>
                        </a:rPr>
                        <a:t>&amp; Game</a:t>
                      </a:r>
                      <a:br>
                        <a:rPr kumimoji="0" lang="en-US" sz="1200" b="1" i="0" u="none" strike="noStrike" cap="none" normalizeH="0" baseline="0">
                          <a:ln>
                            <a:noFill/>
                          </a:ln>
                          <a:solidFill>
                            <a:schemeClr val="tx1"/>
                          </a:solidFill>
                          <a:effectLst/>
                          <a:latin typeface="Arial" charset="0"/>
                          <a:cs typeface="Times New Roman" charset="0"/>
                        </a:rPr>
                      </a:br>
                      <a:r>
                        <a:rPr kumimoji="0" lang="en-US" sz="1200" b="1" i="0" u="none" strike="noStrike" cap="none" normalizeH="0" baseline="0">
                          <a:ln>
                            <a:noFill/>
                          </a:ln>
                          <a:solidFill>
                            <a:schemeClr val="tx1"/>
                          </a:solidFill>
                          <a:effectLst/>
                          <a:latin typeface="Arial" charset="0"/>
                          <a:cs typeface="Times New Roman" charset="0"/>
                        </a:rPr>
                        <a:t>Bay </a:t>
                      </a:r>
                      <a:r>
                        <a:rPr kumimoji="0" lang="en-US" sz="1200" b="1" i="0" u="none" strike="noStrike" cap="none" normalizeH="0" baseline="0" dirty="0">
                          <a:ln>
                            <a:noFill/>
                          </a:ln>
                          <a:solidFill>
                            <a:schemeClr val="tx1"/>
                          </a:solidFill>
                          <a:effectLst/>
                          <a:latin typeface="Arial" charset="0"/>
                          <a:cs typeface="Times New Roman" charset="0"/>
                        </a:rPr>
                        <a:t>1: Winter Wonderland Warrior</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Stage: </a:t>
                      </a:r>
                      <a:r>
                        <a:rPr kumimoji="0" lang="en-US" sz="1200" b="1" i="0" u="none" strike="noStrike" kern="1200" cap="none" normalizeH="0" baseline="0" dirty="0">
                          <a:ln>
                            <a:noFill/>
                          </a:ln>
                          <a:solidFill>
                            <a:schemeClr val="tx1"/>
                          </a:solidFill>
                          <a:effectLst/>
                          <a:latin typeface="Arial" charset="0"/>
                          <a:ea typeface="+mn-ea"/>
                          <a:cs typeface="+mn-cs"/>
                        </a:rPr>
                        <a:t>Take This Snow Job and Shove-l It!</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cap="none" normalizeH="0" baseline="0" dirty="0">
                          <a:ln>
                            <a:noFill/>
                          </a:ln>
                          <a:solidFill>
                            <a:schemeClr val="tx1"/>
                          </a:solidFill>
                          <a:effectLst/>
                          <a:latin typeface="Arial" charset="0"/>
                        </a:rPr>
                        <a:t>Course 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830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The snow finally abated long enough for you to get out and shovel out the driveway. Sadly for you, your neighborhood has deteriorated and you find yourself surrounded by armed thugs who want your snow shovel and hot toddy! Defend yourself and your warm reward.</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49492">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loaded and Holstered, standing in start box, facing squarely downrange. PCC Stock on belt muzzle pointed squarely downrange.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14</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2 NT, 2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1040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On start signal, engage targets from available cover.</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Engaging PP1&amp; PP2 outside of P1 or P2 is a DQ</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2154339" y="8172973"/>
            <a:ext cx="533400" cy="369332"/>
          </a:xfrm>
          <a:prstGeom prst="rect">
            <a:avLst/>
          </a:prstGeom>
          <a:noFill/>
          <a:effectLst/>
        </p:spPr>
        <p:txBody>
          <a:bodyPr wrap="square" rtlCol="0">
            <a:spAutoFit/>
          </a:bodyPr>
          <a:lstStyle/>
          <a:p>
            <a:r>
              <a:rPr lang="en-US" b="1" dirty="0"/>
              <a:t>P1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1AF159CE-0BDC-49B1-AE25-052BB909AC68}"/>
              </a:ext>
            </a:extLst>
          </p:cNvPr>
          <p:cNvCxnSpPr>
            <a:cxnSpLocks/>
          </p:cNvCxnSpPr>
          <p:nvPr/>
        </p:nvCxnSpPr>
        <p:spPr>
          <a:xfrm flipH="1">
            <a:off x="2347469" y="8185543"/>
            <a:ext cx="533400" cy="36939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4981474" y="8391214"/>
            <a:ext cx="533400" cy="369332"/>
          </a:xfrm>
          <a:prstGeom prst="rect">
            <a:avLst/>
          </a:prstGeom>
          <a:noFill/>
          <a:effectLst/>
        </p:spPr>
        <p:txBody>
          <a:bodyPr wrap="square" rtlCol="0">
            <a:spAutoFit/>
          </a:bodyPr>
          <a:lstStyle/>
          <a:p>
            <a:r>
              <a:rPr lang="en-US" b="1" dirty="0"/>
              <a:t>P2</a:t>
            </a:r>
          </a:p>
        </p:txBody>
      </p:sp>
      <p:cxnSp>
        <p:nvCxnSpPr>
          <p:cNvPr id="22" name="Straight Connector 21">
            <a:extLst>
              <a:ext uri="{FF2B5EF4-FFF2-40B4-BE49-F238E27FC236}">
                <a16:creationId xmlns:a16="http://schemas.microsoft.com/office/drawing/2014/main" id="{B099F8F1-8BA5-4CF9-BEE0-23A8E4F27B2C}"/>
              </a:ext>
            </a:extLst>
          </p:cNvPr>
          <p:cNvCxnSpPr>
            <a:cxnSpLocks/>
            <a:stCxn id="19" idx="1"/>
          </p:cNvCxnSpPr>
          <p:nvPr/>
        </p:nvCxnSpPr>
        <p:spPr>
          <a:xfrm flipH="1" flipV="1">
            <a:off x="4595216" y="8126394"/>
            <a:ext cx="386258" cy="4494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8" name="Rectangle 11">
            <a:extLst>
              <a:ext uri="{FF2B5EF4-FFF2-40B4-BE49-F238E27FC236}">
                <a16:creationId xmlns:a16="http://schemas.microsoft.com/office/drawing/2014/main" id="{9DA0A9E2-724C-4AE4-B73B-EB75414BC79A}"/>
              </a:ext>
            </a:extLst>
          </p:cNvPr>
          <p:cNvSpPr>
            <a:spLocks noChangeArrowheads="1"/>
          </p:cNvSpPr>
          <p:nvPr/>
        </p:nvSpPr>
        <p:spPr bwMode="auto">
          <a:xfrm>
            <a:off x="2864259" y="7359075"/>
            <a:ext cx="1675505" cy="774349"/>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33" name="Freeform 7">
            <a:extLst>
              <a:ext uri="{FF2B5EF4-FFF2-40B4-BE49-F238E27FC236}">
                <a16:creationId xmlns:a16="http://schemas.microsoft.com/office/drawing/2014/main" id="{773E3430-A9DA-4E88-A879-EF3FC0B45919}"/>
              </a:ext>
            </a:extLst>
          </p:cNvPr>
          <p:cNvSpPr>
            <a:spLocks/>
          </p:cNvSpPr>
          <p:nvPr/>
        </p:nvSpPr>
        <p:spPr bwMode="auto">
          <a:xfrm>
            <a:off x="621398" y="5521237"/>
            <a:ext cx="359344" cy="1690226"/>
          </a:xfrm>
          <a:custGeom>
            <a:avLst/>
            <a:gdLst>
              <a:gd name="T0" fmla="*/ 0 w 60"/>
              <a:gd name="T1" fmla="*/ 2147483647 h 840"/>
              <a:gd name="T2" fmla="*/ 0 w 60"/>
              <a:gd name="T3" fmla="*/ 2147483647 h 840"/>
              <a:gd name="T4" fmla="*/ 2147483647 w 60"/>
              <a:gd name="T5" fmla="*/ 0 h 840"/>
              <a:gd name="T6" fmla="*/ 2147483647 w 60"/>
              <a:gd name="T7" fmla="*/ 2147483647 h 840"/>
              <a:gd name="T8" fmla="*/ 0 w 60"/>
              <a:gd name="T9" fmla="*/ 2147483647 h 840"/>
              <a:gd name="T10" fmla="*/ 0 60000 65536"/>
              <a:gd name="T11" fmla="*/ 0 60000 65536"/>
              <a:gd name="T12" fmla="*/ 0 60000 65536"/>
              <a:gd name="T13" fmla="*/ 0 60000 65536"/>
              <a:gd name="T14" fmla="*/ 0 60000 65536"/>
              <a:gd name="T15" fmla="*/ 0 w 60"/>
              <a:gd name="T16" fmla="*/ 0 h 840"/>
              <a:gd name="T17" fmla="*/ 60 w 60"/>
              <a:gd name="T18" fmla="*/ 840 h 840"/>
            </a:gdLst>
            <a:ahLst/>
            <a:cxnLst>
              <a:cxn ang="T10">
                <a:pos x="T0" y="T1"/>
              </a:cxn>
              <a:cxn ang="T11">
                <a:pos x="T2" y="T3"/>
              </a:cxn>
              <a:cxn ang="T12">
                <a:pos x="T4" y="T5"/>
              </a:cxn>
              <a:cxn ang="T13">
                <a:pos x="T6" y="T7"/>
              </a:cxn>
              <a:cxn ang="T14">
                <a:pos x="T8" y="T9"/>
              </a:cxn>
            </a:cxnLst>
            <a:rect l="T15" t="T16" r="T17" b="T18"/>
            <a:pathLst>
              <a:path w="60" h="840">
                <a:moveTo>
                  <a:pt x="0" y="840"/>
                </a:moveTo>
                <a:lnTo>
                  <a:pt x="0" y="132"/>
                </a:lnTo>
                <a:lnTo>
                  <a:pt x="60" y="0"/>
                </a:lnTo>
                <a:lnTo>
                  <a:pt x="60" y="600"/>
                </a:lnTo>
                <a:lnTo>
                  <a:pt x="0" y="840"/>
                </a:lnTo>
                <a:close/>
              </a:path>
            </a:pathLst>
          </a:custGeom>
          <a:solidFill>
            <a:schemeClr val="accent1"/>
          </a:solidFill>
          <a:ln w="9525">
            <a:solidFill>
              <a:schemeClr val="tx1"/>
            </a:solidFill>
            <a:round/>
            <a:headEnd/>
            <a:tailEnd/>
          </a:ln>
        </p:spPr>
        <p:txBody>
          <a:bodyPr wrap="none" anchor="ctr"/>
          <a:lstStyle/>
          <a:p>
            <a:endParaRPr lang="en-US"/>
          </a:p>
        </p:txBody>
      </p:sp>
      <p:grpSp>
        <p:nvGrpSpPr>
          <p:cNvPr id="261" name="Group 356">
            <a:extLst>
              <a:ext uri="{FF2B5EF4-FFF2-40B4-BE49-F238E27FC236}">
                <a16:creationId xmlns:a16="http://schemas.microsoft.com/office/drawing/2014/main" id="{629510F2-4839-45B2-92FC-71DD287F9321}"/>
              </a:ext>
            </a:extLst>
          </p:cNvPr>
          <p:cNvGrpSpPr>
            <a:grpSpLocks/>
          </p:cNvGrpSpPr>
          <p:nvPr/>
        </p:nvGrpSpPr>
        <p:grpSpPr bwMode="auto">
          <a:xfrm>
            <a:off x="120041" y="5301369"/>
            <a:ext cx="223838" cy="862012"/>
            <a:chOff x="1296" y="773"/>
            <a:chExt cx="141" cy="543"/>
          </a:xfrm>
        </p:grpSpPr>
        <p:sp>
          <p:nvSpPr>
            <p:cNvPr id="262" name="Line 357">
              <a:extLst>
                <a:ext uri="{FF2B5EF4-FFF2-40B4-BE49-F238E27FC236}">
                  <a16:creationId xmlns:a16="http://schemas.microsoft.com/office/drawing/2014/main" id="{7501E266-6B40-4210-8A9C-04E56A551909}"/>
                </a:ext>
              </a:extLst>
            </p:cNvPr>
            <p:cNvSpPr>
              <a:spLocks noChangeShapeType="1"/>
            </p:cNvSpPr>
            <p:nvPr/>
          </p:nvSpPr>
          <p:spPr bwMode="auto">
            <a:xfrm>
              <a:off x="1303"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3" name="Line 358">
              <a:extLst>
                <a:ext uri="{FF2B5EF4-FFF2-40B4-BE49-F238E27FC236}">
                  <a16:creationId xmlns:a16="http://schemas.microsoft.com/office/drawing/2014/main" id="{1B9D8FFF-888A-4F9B-8E83-FFBC07B9397A}"/>
                </a:ext>
              </a:extLst>
            </p:cNvPr>
            <p:cNvSpPr>
              <a:spLocks noChangeShapeType="1"/>
            </p:cNvSpPr>
            <p:nvPr/>
          </p:nvSpPr>
          <p:spPr bwMode="auto">
            <a:xfrm>
              <a:off x="1428"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64" name="Group 359">
              <a:extLst>
                <a:ext uri="{FF2B5EF4-FFF2-40B4-BE49-F238E27FC236}">
                  <a16:creationId xmlns:a16="http://schemas.microsoft.com/office/drawing/2014/main" id="{90B85BA7-9ADB-4A43-9634-A0E3D6A42BCE}"/>
                </a:ext>
              </a:extLst>
            </p:cNvPr>
            <p:cNvGrpSpPr>
              <a:grpSpLocks/>
            </p:cNvGrpSpPr>
            <p:nvPr/>
          </p:nvGrpSpPr>
          <p:grpSpPr bwMode="auto">
            <a:xfrm>
              <a:off x="1296" y="773"/>
              <a:ext cx="141" cy="364"/>
              <a:chOff x="1296" y="773"/>
              <a:chExt cx="141" cy="364"/>
            </a:xfrm>
          </p:grpSpPr>
          <p:sp>
            <p:nvSpPr>
              <p:cNvPr id="265" name="Freeform 360">
                <a:extLst>
                  <a:ext uri="{FF2B5EF4-FFF2-40B4-BE49-F238E27FC236}">
                    <a16:creationId xmlns:a16="http://schemas.microsoft.com/office/drawing/2014/main" id="{4AA7D0D4-1A95-487D-BBBD-B8B7688BD5F1}"/>
                  </a:ext>
                </a:extLst>
              </p:cNvPr>
              <p:cNvSpPr>
                <a:spLocks/>
              </p:cNvSpPr>
              <p:nvPr/>
            </p:nvSpPr>
            <p:spPr bwMode="auto">
              <a:xfrm>
                <a:off x="1296" y="773"/>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66" name="Freeform 361">
                <a:extLst>
                  <a:ext uri="{FF2B5EF4-FFF2-40B4-BE49-F238E27FC236}">
                    <a16:creationId xmlns:a16="http://schemas.microsoft.com/office/drawing/2014/main" id="{831AC95C-50A5-4B92-909A-70D297725D5E}"/>
                  </a:ext>
                </a:extLst>
              </p:cNvPr>
              <p:cNvSpPr>
                <a:spLocks/>
              </p:cNvSpPr>
              <p:nvPr/>
            </p:nvSpPr>
            <p:spPr bwMode="auto">
              <a:xfrm>
                <a:off x="1296" y="851"/>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grpSp>
      </p:grpSp>
      <p:grpSp>
        <p:nvGrpSpPr>
          <p:cNvPr id="267" name="Group 368">
            <a:extLst>
              <a:ext uri="{FF2B5EF4-FFF2-40B4-BE49-F238E27FC236}">
                <a16:creationId xmlns:a16="http://schemas.microsoft.com/office/drawing/2014/main" id="{586844CC-2D70-4C11-BC9C-3CB480CF49CD}"/>
              </a:ext>
            </a:extLst>
          </p:cNvPr>
          <p:cNvGrpSpPr>
            <a:grpSpLocks/>
          </p:cNvGrpSpPr>
          <p:nvPr/>
        </p:nvGrpSpPr>
        <p:grpSpPr bwMode="auto">
          <a:xfrm>
            <a:off x="424841" y="5293431"/>
            <a:ext cx="228600" cy="862013"/>
            <a:chOff x="1488" y="768"/>
            <a:chExt cx="144" cy="543"/>
          </a:xfrm>
        </p:grpSpPr>
        <p:sp>
          <p:nvSpPr>
            <p:cNvPr id="268" name="Line 369">
              <a:extLst>
                <a:ext uri="{FF2B5EF4-FFF2-40B4-BE49-F238E27FC236}">
                  <a16:creationId xmlns:a16="http://schemas.microsoft.com/office/drawing/2014/main" id="{AF7E29B8-3B14-4244-AD09-DACC9909AF3D}"/>
                </a:ext>
              </a:extLst>
            </p:cNvPr>
            <p:cNvSpPr>
              <a:spLocks noChangeShapeType="1"/>
            </p:cNvSpPr>
            <p:nvPr/>
          </p:nvSpPr>
          <p:spPr bwMode="auto">
            <a:xfrm>
              <a:off x="1495"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9" name="Line 370">
              <a:extLst>
                <a:ext uri="{FF2B5EF4-FFF2-40B4-BE49-F238E27FC236}">
                  <a16:creationId xmlns:a16="http://schemas.microsoft.com/office/drawing/2014/main" id="{26676D8D-B4E8-4C80-B425-EE9001FEEEA5}"/>
                </a:ext>
              </a:extLst>
            </p:cNvPr>
            <p:cNvSpPr>
              <a:spLocks noChangeShapeType="1"/>
            </p:cNvSpPr>
            <p:nvPr/>
          </p:nvSpPr>
          <p:spPr bwMode="auto">
            <a:xfrm>
              <a:off x="1620"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70" name="Group 371">
              <a:extLst>
                <a:ext uri="{FF2B5EF4-FFF2-40B4-BE49-F238E27FC236}">
                  <a16:creationId xmlns:a16="http://schemas.microsoft.com/office/drawing/2014/main" id="{583C27F8-9924-4EF8-85B3-53F715918882}"/>
                </a:ext>
              </a:extLst>
            </p:cNvPr>
            <p:cNvGrpSpPr>
              <a:grpSpLocks/>
            </p:cNvGrpSpPr>
            <p:nvPr/>
          </p:nvGrpSpPr>
          <p:grpSpPr bwMode="auto">
            <a:xfrm>
              <a:off x="1488" y="768"/>
              <a:ext cx="144" cy="364"/>
              <a:chOff x="1488" y="768"/>
              <a:chExt cx="144" cy="364"/>
            </a:xfrm>
          </p:grpSpPr>
          <p:sp>
            <p:nvSpPr>
              <p:cNvPr id="271" name="Freeform 372">
                <a:extLst>
                  <a:ext uri="{FF2B5EF4-FFF2-40B4-BE49-F238E27FC236}">
                    <a16:creationId xmlns:a16="http://schemas.microsoft.com/office/drawing/2014/main" id="{42D5AE69-206C-4140-B87F-7D4EBE95CC6E}"/>
                  </a:ext>
                </a:extLst>
              </p:cNvPr>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72" name="Freeform 373">
                <a:extLst>
                  <a:ext uri="{FF2B5EF4-FFF2-40B4-BE49-F238E27FC236}">
                    <a16:creationId xmlns:a16="http://schemas.microsoft.com/office/drawing/2014/main" id="{F3EF2FB1-0FA0-4F05-BCC8-8B5D40D2743E}"/>
                  </a:ext>
                </a:extLst>
              </p:cNvPr>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273" name="Group 32">
            <a:extLst>
              <a:ext uri="{FF2B5EF4-FFF2-40B4-BE49-F238E27FC236}">
                <a16:creationId xmlns:a16="http://schemas.microsoft.com/office/drawing/2014/main" id="{4D65E1F9-E00E-4577-B9BF-E6D8A1F880B4}"/>
              </a:ext>
            </a:extLst>
          </p:cNvPr>
          <p:cNvGrpSpPr>
            <a:grpSpLocks noChangeAspect="1"/>
          </p:cNvGrpSpPr>
          <p:nvPr/>
        </p:nvGrpSpPr>
        <p:grpSpPr bwMode="auto">
          <a:xfrm>
            <a:off x="321959" y="5521237"/>
            <a:ext cx="228600" cy="984250"/>
            <a:chOff x="-3024" y="1431"/>
            <a:chExt cx="144" cy="620"/>
          </a:xfrm>
        </p:grpSpPr>
        <p:sp>
          <p:nvSpPr>
            <p:cNvPr id="274" name="AutoShape 31">
              <a:extLst>
                <a:ext uri="{FF2B5EF4-FFF2-40B4-BE49-F238E27FC236}">
                  <a16:creationId xmlns:a16="http://schemas.microsoft.com/office/drawing/2014/main" id="{CD6EFA4F-BDAA-4507-8C99-CFADF2BB3D86}"/>
                </a:ext>
              </a:extLst>
            </p:cNvPr>
            <p:cNvSpPr>
              <a:spLocks noChangeAspect="1" noChangeArrowheads="1" noTextEdit="1"/>
            </p:cNvSpPr>
            <p:nvPr/>
          </p:nvSpPr>
          <p:spPr bwMode="auto">
            <a:xfrm>
              <a:off x="-3024" y="1431"/>
              <a:ext cx="14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3">
              <a:extLst>
                <a:ext uri="{FF2B5EF4-FFF2-40B4-BE49-F238E27FC236}">
                  <a16:creationId xmlns:a16="http://schemas.microsoft.com/office/drawing/2014/main" id="{7F692320-B4DC-4F8A-B41A-7D9412FA934E}"/>
                </a:ext>
              </a:extLst>
            </p:cNvPr>
            <p:cNvSpPr>
              <a:spLocks noChangeArrowheads="1"/>
            </p:cNvSpPr>
            <p:nvPr/>
          </p:nvSpPr>
          <p:spPr bwMode="auto">
            <a:xfrm>
              <a:off x="-2912" y="1739"/>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Rectangle 34">
              <a:extLst>
                <a:ext uri="{FF2B5EF4-FFF2-40B4-BE49-F238E27FC236}">
                  <a16:creationId xmlns:a16="http://schemas.microsoft.com/office/drawing/2014/main" id="{3AB0DBD5-C5D9-4527-97F2-A53FE36AF969}"/>
                </a:ext>
              </a:extLst>
            </p:cNvPr>
            <p:cNvSpPr>
              <a:spLocks noChangeArrowheads="1"/>
            </p:cNvSpPr>
            <p:nvPr/>
          </p:nvSpPr>
          <p:spPr bwMode="auto">
            <a:xfrm>
              <a:off x="-3006" y="1778"/>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5">
              <a:extLst>
                <a:ext uri="{FF2B5EF4-FFF2-40B4-BE49-F238E27FC236}">
                  <a16:creationId xmlns:a16="http://schemas.microsoft.com/office/drawing/2014/main" id="{191F820C-DEFB-46B7-A770-A3CABC5B3225}"/>
                </a:ext>
              </a:extLst>
            </p:cNvPr>
            <p:cNvSpPr>
              <a:spLocks/>
            </p:cNvSpPr>
            <p:nvPr/>
          </p:nvSpPr>
          <p:spPr bwMode="auto">
            <a:xfrm>
              <a:off x="-3019" y="1438"/>
              <a:ext cx="132" cy="442"/>
            </a:xfrm>
            <a:custGeom>
              <a:avLst/>
              <a:gdLst>
                <a:gd name="T0" fmla="*/ 48 w 132"/>
                <a:gd name="T1" fmla="*/ 19 h 442"/>
                <a:gd name="T2" fmla="*/ 97 w 132"/>
                <a:gd name="T3" fmla="*/ 0 h 442"/>
                <a:gd name="T4" fmla="*/ 97 w 132"/>
                <a:gd name="T5" fmla="*/ 78 h 442"/>
                <a:gd name="T6" fmla="*/ 114 w 132"/>
                <a:gd name="T7" fmla="*/ 84 h 442"/>
                <a:gd name="T8" fmla="*/ 132 w 132"/>
                <a:gd name="T9" fmla="*/ 103 h 442"/>
                <a:gd name="T10" fmla="*/ 132 w 132"/>
                <a:gd name="T11" fmla="*/ 329 h 442"/>
                <a:gd name="T12" fmla="*/ 113 w 132"/>
                <a:gd name="T13" fmla="*/ 403 h 442"/>
                <a:gd name="T14" fmla="*/ 30 w 132"/>
                <a:gd name="T15" fmla="*/ 442 h 442"/>
                <a:gd name="T16" fmla="*/ 0 w 132"/>
                <a:gd name="T17" fmla="*/ 375 h 442"/>
                <a:gd name="T18" fmla="*/ 0 w 132"/>
                <a:gd name="T19" fmla="*/ 149 h 442"/>
                <a:gd name="T20" fmla="*/ 21 w 132"/>
                <a:gd name="T21" fmla="*/ 114 h 442"/>
                <a:gd name="T22" fmla="*/ 46 w 132"/>
                <a:gd name="T23" fmla="*/ 101 h 442"/>
                <a:gd name="T24" fmla="*/ 48 w 132"/>
                <a:gd name="T25" fmla="*/ 19 h 442"/>
                <a:gd name="T26" fmla="*/ 48 w 132"/>
                <a:gd name="T27" fmla="*/ 1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442">
                  <a:moveTo>
                    <a:pt x="48" y="19"/>
                  </a:moveTo>
                  <a:lnTo>
                    <a:pt x="97" y="0"/>
                  </a:lnTo>
                  <a:lnTo>
                    <a:pt x="97" y="78"/>
                  </a:lnTo>
                  <a:lnTo>
                    <a:pt x="114" y="84"/>
                  </a:lnTo>
                  <a:lnTo>
                    <a:pt x="132" y="103"/>
                  </a:lnTo>
                  <a:lnTo>
                    <a:pt x="132" y="329"/>
                  </a:lnTo>
                  <a:lnTo>
                    <a:pt x="113" y="403"/>
                  </a:lnTo>
                  <a:lnTo>
                    <a:pt x="30" y="442"/>
                  </a:lnTo>
                  <a:lnTo>
                    <a:pt x="0" y="375"/>
                  </a:lnTo>
                  <a:lnTo>
                    <a:pt x="0" y="149"/>
                  </a:lnTo>
                  <a:lnTo>
                    <a:pt x="21" y="114"/>
                  </a:lnTo>
                  <a:lnTo>
                    <a:pt x="46" y="101"/>
                  </a:lnTo>
                  <a:lnTo>
                    <a:pt x="48" y="19"/>
                  </a:lnTo>
                  <a:lnTo>
                    <a:pt x="48" y="19"/>
                  </a:lnTo>
                  <a:close/>
                </a:path>
              </a:pathLst>
            </a:custGeom>
            <a:solidFill>
              <a:srgbClr val="FDC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Line 36">
              <a:extLst>
                <a:ext uri="{FF2B5EF4-FFF2-40B4-BE49-F238E27FC236}">
                  <a16:creationId xmlns:a16="http://schemas.microsoft.com/office/drawing/2014/main" id="{76ABBD9B-61AA-47B8-917B-F9D034C47ED0}"/>
                </a:ext>
              </a:extLst>
            </p:cNvPr>
            <p:cNvSpPr>
              <a:spLocks noChangeShapeType="1"/>
            </p:cNvSpPr>
            <p:nvPr/>
          </p:nvSpPr>
          <p:spPr bwMode="auto">
            <a:xfrm flipV="1">
              <a:off x="-2971" y="1438"/>
              <a:ext cx="49" cy="1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Line 37">
              <a:extLst>
                <a:ext uri="{FF2B5EF4-FFF2-40B4-BE49-F238E27FC236}">
                  <a16:creationId xmlns:a16="http://schemas.microsoft.com/office/drawing/2014/main" id="{80EC7717-7ABA-4C4F-B654-8F2F929054D6}"/>
                </a:ext>
              </a:extLst>
            </p:cNvPr>
            <p:cNvSpPr>
              <a:spLocks noChangeShapeType="1"/>
            </p:cNvSpPr>
            <p:nvPr/>
          </p:nvSpPr>
          <p:spPr bwMode="auto">
            <a:xfrm>
              <a:off x="-2922" y="1438"/>
              <a:ext cx="0" cy="7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Line 38">
              <a:extLst>
                <a:ext uri="{FF2B5EF4-FFF2-40B4-BE49-F238E27FC236}">
                  <a16:creationId xmlns:a16="http://schemas.microsoft.com/office/drawing/2014/main" id="{F82206D3-F3A7-499E-A8E4-75899F743362}"/>
                </a:ext>
              </a:extLst>
            </p:cNvPr>
            <p:cNvSpPr>
              <a:spLocks noChangeShapeType="1"/>
            </p:cNvSpPr>
            <p:nvPr/>
          </p:nvSpPr>
          <p:spPr bwMode="auto">
            <a:xfrm>
              <a:off x="-2922" y="1516"/>
              <a:ext cx="17" cy="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39">
              <a:extLst>
                <a:ext uri="{FF2B5EF4-FFF2-40B4-BE49-F238E27FC236}">
                  <a16:creationId xmlns:a16="http://schemas.microsoft.com/office/drawing/2014/main" id="{B3C6CCAC-3C95-4AEB-B97F-2E225B390903}"/>
                </a:ext>
              </a:extLst>
            </p:cNvPr>
            <p:cNvSpPr>
              <a:spLocks noChangeShapeType="1"/>
            </p:cNvSpPr>
            <p:nvPr/>
          </p:nvSpPr>
          <p:spPr bwMode="auto">
            <a:xfrm>
              <a:off x="-2905" y="1522"/>
              <a:ext cx="18" cy="19"/>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40">
              <a:extLst>
                <a:ext uri="{FF2B5EF4-FFF2-40B4-BE49-F238E27FC236}">
                  <a16:creationId xmlns:a16="http://schemas.microsoft.com/office/drawing/2014/main" id="{306824F6-7E4B-47F9-80A6-3062A7D0B763}"/>
                </a:ext>
              </a:extLst>
            </p:cNvPr>
            <p:cNvSpPr>
              <a:spLocks noChangeShapeType="1"/>
            </p:cNvSpPr>
            <p:nvPr/>
          </p:nvSpPr>
          <p:spPr bwMode="auto">
            <a:xfrm>
              <a:off x="-2887" y="1541"/>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41">
              <a:extLst>
                <a:ext uri="{FF2B5EF4-FFF2-40B4-BE49-F238E27FC236}">
                  <a16:creationId xmlns:a16="http://schemas.microsoft.com/office/drawing/2014/main" id="{989D79CA-00D3-48FA-81D9-C599C657AB81}"/>
                </a:ext>
              </a:extLst>
            </p:cNvPr>
            <p:cNvSpPr>
              <a:spLocks noChangeShapeType="1"/>
            </p:cNvSpPr>
            <p:nvPr/>
          </p:nvSpPr>
          <p:spPr bwMode="auto">
            <a:xfrm flipH="1">
              <a:off x="-2906" y="1767"/>
              <a:ext cx="19" cy="74"/>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42">
              <a:extLst>
                <a:ext uri="{FF2B5EF4-FFF2-40B4-BE49-F238E27FC236}">
                  <a16:creationId xmlns:a16="http://schemas.microsoft.com/office/drawing/2014/main" id="{9DAED74E-254F-4554-9C4B-B3EF39E84D2F}"/>
                </a:ext>
              </a:extLst>
            </p:cNvPr>
            <p:cNvSpPr>
              <a:spLocks noChangeShapeType="1"/>
            </p:cNvSpPr>
            <p:nvPr/>
          </p:nvSpPr>
          <p:spPr bwMode="auto">
            <a:xfrm flipH="1">
              <a:off x="-2989" y="1841"/>
              <a:ext cx="83" cy="3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43">
              <a:extLst>
                <a:ext uri="{FF2B5EF4-FFF2-40B4-BE49-F238E27FC236}">
                  <a16:creationId xmlns:a16="http://schemas.microsoft.com/office/drawing/2014/main" id="{F193B4B2-09F5-41B7-AB99-4D2664AE351C}"/>
                </a:ext>
              </a:extLst>
            </p:cNvPr>
            <p:cNvSpPr>
              <a:spLocks noChangeShapeType="1"/>
            </p:cNvSpPr>
            <p:nvPr/>
          </p:nvSpPr>
          <p:spPr bwMode="auto">
            <a:xfrm flipH="1" flipV="1">
              <a:off x="-3019" y="1813"/>
              <a:ext cx="30" cy="6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44">
              <a:extLst>
                <a:ext uri="{FF2B5EF4-FFF2-40B4-BE49-F238E27FC236}">
                  <a16:creationId xmlns:a16="http://schemas.microsoft.com/office/drawing/2014/main" id="{A49EB811-84C9-4ED3-9FB8-0F15144B887A}"/>
                </a:ext>
              </a:extLst>
            </p:cNvPr>
            <p:cNvSpPr>
              <a:spLocks noChangeShapeType="1"/>
            </p:cNvSpPr>
            <p:nvPr/>
          </p:nvSpPr>
          <p:spPr bwMode="auto">
            <a:xfrm flipV="1">
              <a:off x="-3019" y="1587"/>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45">
              <a:extLst>
                <a:ext uri="{FF2B5EF4-FFF2-40B4-BE49-F238E27FC236}">
                  <a16:creationId xmlns:a16="http://schemas.microsoft.com/office/drawing/2014/main" id="{779B9317-C1A3-4164-9180-AC280AD123EC}"/>
                </a:ext>
              </a:extLst>
            </p:cNvPr>
            <p:cNvSpPr>
              <a:spLocks noChangeShapeType="1"/>
            </p:cNvSpPr>
            <p:nvPr/>
          </p:nvSpPr>
          <p:spPr bwMode="auto">
            <a:xfrm flipV="1">
              <a:off x="-3019" y="1552"/>
              <a:ext cx="21" cy="3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46">
              <a:extLst>
                <a:ext uri="{FF2B5EF4-FFF2-40B4-BE49-F238E27FC236}">
                  <a16:creationId xmlns:a16="http://schemas.microsoft.com/office/drawing/2014/main" id="{BE217CEF-83D5-4AC6-9F1E-4723AB3155C4}"/>
                </a:ext>
              </a:extLst>
            </p:cNvPr>
            <p:cNvSpPr>
              <a:spLocks noChangeShapeType="1"/>
            </p:cNvSpPr>
            <p:nvPr/>
          </p:nvSpPr>
          <p:spPr bwMode="auto">
            <a:xfrm flipV="1">
              <a:off x="-2998" y="1539"/>
              <a:ext cx="25" cy="1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47">
              <a:extLst>
                <a:ext uri="{FF2B5EF4-FFF2-40B4-BE49-F238E27FC236}">
                  <a16:creationId xmlns:a16="http://schemas.microsoft.com/office/drawing/2014/main" id="{3363CD02-09E8-41B2-AB0F-C47AAD1EBBA9}"/>
                </a:ext>
              </a:extLst>
            </p:cNvPr>
            <p:cNvSpPr>
              <a:spLocks noChangeShapeType="1"/>
            </p:cNvSpPr>
            <p:nvPr/>
          </p:nvSpPr>
          <p:spPr bwMode="auto">
            <a:xfrm flipV="1">
              <a:off x="-2973" y="1457"/>
              <a:ext cx="2" cy="8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48">
              <a:extLst>
                <a:ext uri="{FF2B5EF4-FFF2-40B4-BE49-F238E27FC236}">
                  <a16:creationId xmlns:a16="http://schemas.microsoft.com/office/drawing/2014/main" id="{1A1D6EDB-07BC-43C9-A5F0-1C7C03E7CB51}"/>
                </a:ext>
              </a:extLst>
            </p:cNvPr>
            <p:cNvSpPr>
              <a:spLocks noChangeShapeType="1"/>
            </p:cNvSpPr>
            <p:nvPr/>
          </p:nvSpPr>
          <p:spPr bwMode="auto">
            <a:xfrm>
              <a:off x="-2971" y="1457"/>
              <a:ext cx="0"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Freeform 49">
              <a:extLst>
                <a:ext uri="{FF2B5EF4-FFF2-40B4-BE49-F238E27FC236}">
                  <a16:creationId xmlns:a16="http://schemas.microsoft.com/office/drawing/2014/main" id="{C21F37D7-970A-4707-856D-F8DC9A034F3E}"/>
                </a:ext>
              </a:extLst>
            </p:cNvPr>
            <p:cNvSpPr>
              <a:spLocks/>
            </p:cNvSpPr>
            <p:nvPr/>
          </p:nvSpPr>
          <p:spPr bwMode="auto">
            <a:xfrm>
              <a:off x="-3001" y="1594"/>
              <a:ext cx="98" cy="104"/>
            </a:xfrm>
            <a:custGeom>
              <a:avLst/>
              <a:gdLst>
                <a:gd name="T0" fmla="*/ 65 w 98"/>
                <a:gd name="T1" fmla="*/ 95 h 104"/>
                <a:gd name="T2" fmla="*/ 51 w 98"/>
                <a:gd name="T3" fmla="*/ 104 h 104"/>
                <a:gd name="T4" fmla="*/ 45 w 98"/>
                <a:gd name="T5" fmla="*/ 104 h 104"/>
                <a:gd name="T6" fmla="*/ 24 w 98"/>
                <a:gd name="T7" fmla="*/ 101 h 104"/>
                <a:gd name="T8" fmla="*/ 19 w 98"/>
                <a:gd name="T9" fmla="*/ 95 h 104"/>
                <a:gd name="T10" fmla="*/ 16 w 98"/>
                <a:gd name="T11" fmla="*/ 86 h 104"/>
                <a:gd name="T12" fmla="*/ 14 w 98"/>
                <a:gd name="T13" fmla="*/ 65 h 104"/>
                <a:gd name="T14" fmla="*/ 12 w 98"/>
                <a:gd name="T15" fmla="*/ 60 h 104"/>
                <a:gd name="T16" fmla="*/ 9 w 98"/>
                <a:gd name="T17" fmla="*/ 54 h 104"/>
                <a:gd name="T18" fmla="*/ 0 w 98"/>
                <a:gd name="T19" fmla="*/ 36 h 104"/>
                <a:gd name="T20" fmla="*/ 0 w 98"/>
                <a:gd name="T21" fmla="*/ 32 h 104"/>
                <a:gd name="T22" fmla="*/ 3 w 98"/>
                <a:gd name="T23" fmla="*/ 26 h 104"/>
                <a:gd name="T24" fmla="*/ 5 w 98"/>
                <a:gd name="T25" fmla="*/ 30 h 104"/>
                <a:gd name="T26" fmla="*/ 17 w 98"/>
                <a:gd name="T27" fmla="*/ 50 h 104"/>
                <a:gd name="T28" fmla="*/ 23 w 98"/>
                <a:gd name="T29" fmla="*/ 52 h 104"/>
                <a:gd name="T30" fmla="*/ 24 w 98"/>
                <a:gd name="T31" fmla="*/ 49 h 104"/>
                <a:gd name="T32" fmla="*/ 23 w 98"/>
                <a:gd name="T33" fmla="*/ 15 h 104"/>
                <a:gd name="T34" fmla="*/ 23 w 98"/>
                <a:gd name="T35" fmla="*/ 8 h 104"/>
                <a:gd name="T36" fmla="*/ 26 w 98"/>
                <a:gd name="T37" fmla="*/ 6 h 104"/>
                <a:gd name="T38" fmla="*/ 28 w 98"/>
                <a:gd name="T39" fmla="*/ 6 h 104"/>
                <a:gd name="T40" fmla="*/ 30 w 98"/>
                <a:gd name="T41" fmla="*/ 10 h 104"/>
                <a:gd name="T42" fmla="*/ 33 w 98"/>
                <a:gd name="T43" fmla="*/ 43 h 104"/>
                <a:gd name="T44" fmla="*/ 37 w 98"/>
                <a:gd name="T45" fmla="*/ 45 h 104"/>
                <a:gd name="T46" fmla="*/ 37 w 98"/>
                <a:gd name="T47" fmla="*/ 41 h 104"/>
                <a:gd name="T48" fmla="*/ 40 w 98"/>
                <a:gd name="T49" fmla="*/ 4 h 104"/>
                <a:gd name="T50" fmla="*/ 42 w 98"/>
                <a:gd name="T51" fmla="*/ 2 h 104"/>
                <a:gd name="T52" fmla="*/ 49 w 98"/>
                <a:gd name="T53" fmla="*/ 2 h 104"/>
                <a:gd name="T54" fmla="*/ 49 w 98"/>
                <a:gd name="T55" fmla="*/ 6 h 104"/>
                <a:gd name="T56" fmla="*/ 45 w 98"/>
                <a:gd name="T57" fmla="*/ 41 h 104"/>
                <a:gd name="T58" fmla="*/ 47 w 98"/>
                <a:gd name="T59" fmla="*/ 45 h 104"/>
                <a:gd name="T60" fmla="*/ 53 w 98"/>
                <a:gd name="T61" fmla="*/ 41 h 104"/>
                <a:gd name="T62" fmla="*/ 65 w 98"/>
                <a:gd name="T63" fmla="*/ 13 h 104"/>
                <a:gd name="T64" fmla="*/ 67 w 98"/>
                <a:gd name="T65" fmla="*/ 11 h 104"/>
                <a:gd name="T66" fmla="*/ 74 w 98"/>
                <a:gd name="T67" fmla="*/ 13 h 104"/>
                <a:gd name="T68" fmla="*/ 72 w 98"/>
                <a:gd name="T69" fmla="*/ 19 h 104"/>
                <a:gd name="T70" fmla="*/ 60 w 98"/>
                <a:gd name="T71" fmla="*/ 52 h 104"/>
                <a:gd name="T72" fmla="*/ 60 w 98"/>
                <a:gd name="T73" fmla="*/ 62 h 104"/>
                <a:gd name="T74" fmla="*/ 63 w 98"/>
                <a:gd name="T75" fmla="*/ 69 h 104"/>
                <a:gd name="T76" fmla="*/ 67 w 98"/>
                <a:gd name="T77" fmla="*/ 73 h 104"/>
                <a:gd name="T78" fmla="*/ 74 w 98"/>
                <a:gd name="T79" fmla="*/ 71 h 104"/>
                <a:gd name="T80" fmla="*/ 82 w 98"/>
                <a:gd name="T81" fmla="*/ 63 h 104"/>
                <a:gd name="T82" fmla="*/ 93 w 98"/>
                <a:gd name="T83" fmla="*/ 62 h 104"/>
                <a:gd name="T84" fmla="*/ 96 w 98"/>
                <a:gd name="T85" fmla="*/ 65 h 104"/>
                <a:gd name="T86" fmla="*/ 96 w 98"/>
                <a:gd name="T87" fmla="*/ 71 h 104"/>
                <a:gd name="T88" fmla="*/ 89 w 98"/>
                <a:gd name="T89" fmla="*/ 75 h 104"/>
                <a:gd name="T90" fmla="*/ 79 w 98"/>
                <a:gd name="T91" fmla="*/ 80 h 104"/>
                <a:gd name="T92" fmla="*/ 74 w 98"/>
                <a:gd name="T9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04">
                  <a:moveTo>
                    <a:pt x="65" y="95"/>
                  </a:moveTo>
                  <a:lnTo>
                    <a:pt x="65" y="95"/>
                  </a:lnTo>
                  <a:lnTo>
                    <a:pt x="56" y="102"/>
                  </a:lnTo>
                  <a:lnTo>
                    <a:pt x="51" y="104"/>
                  </a:lnTo>
                  <a:lnTo>
                    <a:pt x="45" y="104"/>
                  </a:lnTo>
                  <a:lnTo>
                    <a:pt x="45" y="104"/>
                  </a:lnTo>
                  <a:lnTo>
                    <a:pt x="31" y="104"/>
                  </a:lnTo>
                  <a:lnTo>
                    <a:pt x="24" y="101"/>
                  </a:lnTo>
                  <a:lnTo>
                    <a:pt x="23" y="99"/>
                  </a:lnTo>
                  <a:lnTo>
                    <a:pt x="19" y="95"/>
                  </a:lnTo>
                  <a:lnTo>
                    <a:pt x="19" y="95"/>
                  </a:lnTo>
                  <a:lnTo>
                    <a:pt x="16" y="86"/>
                  </a:lnTo>
                  <a:lnTo>
                    <a:pt x="14" y="76"/>
                  </a:lnTo>
                  <a:lnTo>
                    <a:pt x="14" y="65"/>
                  </a:lnTo>
                  <a:lnTo>
                    <a:pt x="14" y="65"/>
                  </a:lnTo>
                  <a:lnTo>
                    <a:pt x="12" y="60"/>
                  </a:lnTo>
                  <a:lnTo>
                    <a:pt x="9" y="54"/>
                  </a:lnTo>
                  <a:lnTo>
                    <a:pt x="9" y="54"/>
                  </a:lnTo>
                  <a:lnTo>
                    <a:pt x="3" y="45"/>
                  </a:lnTo>
                  <a:lnTo>
                    <a:pt x="0" y="36"/>
                  </a:lnTo>
                  <a:lnTo>
                    <a:pt x="0" y="36"/>
                  </a:lnTo>
                  <a:lnTo>
                    <a:pt x="0" y="32"/>
                  </a:lnTo>
                  <a:lnTo>
                    <a:pt x="2" y="28"/>
                  </a:lnTo>
                  <a:lnTo>
                    <a:pt x="3" y="26"/>
                  </a:lnTo>
                  <a:lnTo>
                    <a:pt x="5" y="30"/>
                  </a:lnTo>
                  <a:lnTo>
                    <a:pt x="5" y="30"/>
                  </a:lnTo>
                  <a:lnTo>
                    <a:pt x="17" y="50"/>
                  </a:lnTo>
                  <a:lnTo>
                    <a:pt x="17" y="50"/>
                  </a:lnTo>
                  <a:lnTo>
                    <a:pt x="19" y="50"/>
                  </a:lnTo>
                  <a:lnTo>
                    <a:pt x="23" y="52"/>
                  </a:lnTo>
                  <a:lnTo>
                    <a:pt x="24" y="50"/>
                  </a:lnTo>
                  <a:lnTo>
                    <a:pt x="24" y="49"/>
                  </a:lnTo>
                  <a:lnTo>
                    <a:pt x="24" y="49"/>
                  </a:lnTo>
                  <a:lnTo>
                    <a:pt x="23" y="15"/>
                  </a:lnTo>
                  <a:lnTo>
                    <a:pt x="23" y="15"/>
                  </a:lnTo>
                  <a:lnTo>
                    <a:pt x="23" y="8"/>
                  </a:lnTo>
                  <a:lnTo>
                    <a:pt x="24" y="6"/>
                  </a:lnTo>
                  <a:lnTo>
                    <a:pt x="26" y="6"/>
                  </a:lnTo>
                  <a:lnTo>
                    <a:pt x="26" y="6"/>
                  </a:lnTo>
                  <a:lnTo>
                    <a:pt x="28" y="6"/>
                  </a:lnTo>
                  <a:lnTo>
                    <a:pt x="30" y="10"/>
                  </a:lnTo>
                  <a:lnTo>
                    <a:pt x="30" y="10"/>
                  </a:lnTo>
                  <a:lnTo>
                    <a:pt x="33" y="43"/>
                  </a:lnTo>
                  <a:lnTo>
                    <a:pt x="33" y="43"/>
                  </a:lnTo>
                  <a:lnTo>
                    <a:pt x="35" y="45"/>
                  </a:lnTo>
                  <a:lnTo>
                    <a:pt x="37" y="45"/>
                  </a:lnTo>
                  <a:lnTo>
                    <a:pt x="37" y="41"/>
                  </a:lnTo>
                  <a:lnTo>
                    <a:pt x="37" y="41"/>
                  </a:lnTo>
                  <a:lnTo>
                    <a:pt x="38" y="23"/>
                  </a:lnTo>
                  <a:lnTo>
                    <a:pt x="40" y="4"/>
                  </a:lnTo>
                  <a:lnTo>
                    <a:pt x="40" y="4"/>
                  </a:lnTo>
                  <a:lnTo>
                    <a:pt x="42" y="2"/>
                  </a:lnTo>
                  <a:lnTo>
                    <a:pt x="45" y="0"/>
                  </a:lnTo>
                  <a:lnTo>
                    <a:pt x="49" y="2"/>
                  </a:lnTo>
                  <a:lnTo>
                    <a:pt x="49" y="6"/>
                  </a:lnTo>
                  <a:lnTo>
                    <a:pt x="49" y="6"/>
                  </a:lnTo>
                  <a:lnTo>
                    <a:pt x="45" y="41"/>
                  </a:lnTo>
                  <a:lnTo>
                    <a:pt x="45" y="41"/>
                  </a:lnTo>
                  <a:lnTo>
                    <a:pt x="47" y="43"/>
                  </a:lnTo>
                  <a:lnTo>
                    <a:pt x="47" y="45"/>
                  </a:lnTo>
                  <a:lnTo>
                    <a:pt x="51" y="45"/>
                  </a:lnTo>
                  <a:lnTo>
                    <a:pt x="53" y="41"/>
                  </a:lnTo>
                  <a:lnTo>
                    <a:pt x="53" y="41"/>
                  </a:lnTo>
                  <a:lnTo>
                    <a:pt x="65" y="13"/>
                  </a:lnTo>
                  <a:lnTo>
                    <a:pt x="65" y="13"/>
                  </a:lnTo>
                  <a:lnTo>
                    <a:pt x="67" y="11"/>
                  </a:lnTo>
                  <a:lnTo>
                    <a:pt x="70" y="10"/>
                  </a:lnTo>
                  <a:lnTo>
                    <a:pt x="74" y="13"/>
                  </a:lnTo>
                  <a:lnTo>
                    <a:pt x="74" y="15"/>
                  </a:lnTo>
                  <a:lnTo>
                    <a:pt x="72" y="19"/>
                  </a:lnTo>
                  <a:lnTo>
                    <a:pt x="72" y="19"/>
                  </a:lnTo>
                  <a:lnTo>
                    <a:pt x="60" y="52"/>
                  </a:lnTo>
                  <a:lnTo>
                    <a:pt x="60" y="52"/>
                  </a:lnTo>
                  <a:lnTo>
                    <a:pt x="60" y="62"/>
                  </a:lnTo>
                  <a:lnTo>
                    <a:pt x="63" y="69"/>
                  </a:lnTo>
                  <a:lnTo>
                    <a:pt x="63" y="69"/>
                  </a:lnTo>
                  <a:lnTo>
                    <a:pt x="65" y="71"/>
                  </a:lnTo>
                  <a:lnTo>
                    <a:pt x="67" y="73"/>
                  </a:lnTo>
                  <a:lnTo>
                    <a:pt x="70" y="73"/>
                  </a:lnTo>
                  <a:lnTo>
                    <a:pt x="74" y="71"/>
                  </a:lnTo>
                  <a:lnTo>
                    <a:pt x="74" y="71"/>
                  </a:lnTo>
                  <a:lnTo>
                    <a:pt x="82" y="63"/>
                  </a:lnTo>
                  <a:lnTo>
                    <a:pt x="88" y="62"/>
                  </a:lnTo>
                  <a:lnTo>
                    <a:pt x="93" y="62"/>
                  </a:lnTo>
                  <a:lnTo>
                    <a:pt x="93" y="62"/>
                  </a:lnTo>
                  <a:lnTo>
                    <a:pt x="96" y="65"/>
                  </a:lnTo>
                  <a:lnTo>
                    <a:pt x="98" y="69"/>
                  </a:lnTo>
                  <a:lnTo>
                    <a:pt x="96" y="71"/>
                  </a:lnTo>
                  <a:lnTo>
                    <a:pt x="89" y="75"/>
                  </a:lnTo>
                  <a:lnTo>
                    <a:pt x="89" y="75"/>
                  </a:lnTo>
                  <a:lnTo>
                    <a:pt x="84" y="76"/>
                  </a:lnTo>
                  <a:lnTo>
                    <a:pt x="79" y="80"/>
                  </a:lnTo>
                  <a:lnTo>
                    <a:pt x="74" y="88"/>
                  </a:lnTo>
                  <a:lnTo>
                    <a:pt x="74" y="88"/>
                  </a:lnTo>
                  <a:lnTo>
                    <a:pt x="6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0" name="Freeform 7">
            <a:extLst>
              <a:ext uri="{FF2B5EF4-FFF2-40B4-BE49-F238E27FC236}">
                <a16:creationId xmlns:a16="http://schemas.microsoft.com/office/drawing/2014/main" id="{37BB1338-C5E9-4DD2-878E-A2DEB94A8C2F}"/>
              </a:ext>
            </a:extLst>
          </p:cNvPr>
          <p:cNvSpPr>
            <a:spLocks/>
          </p:cNvSpPr>
          <p:nvPr/>
        </p:nvSpPr>
        <p:spPr bwMode="auto">
          <a:xfrm flipH="1">
            <a:off x="5699239" y="5632035"/>
            <a:ext cx="600975" cy="1305437"/>
          </a:xfrm>
          <a:custGeom>
            <a:avLst/>
            <a:gdLst>
              <a:gd name="T0" fmla="*/ 0 w 60"/>
              <a:gd name="T1" fmla="*/ 2147483647 h 840"/>
              <a:gd name="T2" fmla="*/ 0 w 60"/>
              <a:gd name="T3" fmla="*/ 2147483647 h 840"/>
              <a:gd name="T4" fmla="*/ 2147483647 w 60"/>
              <a:gd name="T5" fmla="*/ 0 h 840"/>
              <a:gd name="T6" fmla="*/ 2147483647 w 60"/>
              <a:gd name="T7" fmla="*/ 2147483647 h 840"/>
              <a:gd name="T8" fmla="*/ 0 w 60"/>
              <a:gd name="T9" fmla="*/ 2147483647 h 840"/>
              <a:gd name="T10" fmla="*/ 0 60000 65536"/>
              <a:gd name="T11" fmla="*/ 0 60000 65536"/>
              <a:gd name="T12" fmla="*/ 0 60000 65536"/>
              <a:gd name="T13" fmla="*/ 0 60000 65536"/>
              <a:gd name="T14" fmla="*/ 0 60000 65536"/>
              <a:gd name="T15" fmla="*/ 0 w 60"/>
              <a:gd name="T16" fmla="*/ 0 h 840"/>
              <a:gd name="T17" fmla="*/ 60 w 60"/>
              <a:gd name="T18" fmla="*/ 840 h 840"/>
            </a:gdLst>
            <a:ahLst/>
            <a:cxnLst>
              <a:cxn ang="T10">
                <a:pos x="T0" y="T1"/>
              </a:cxn>
              <a:cxn ang="T11">
                <a:pos x="T2" y="T3"/>
              </a:cxn>
              <a:cxn ang="T12">
                <a:pos x="T4" y="T5"/>
              </a:cxn>
              <a:cxn ang="T13">
                <a:pos x="T6" y="T7"/>
              </a:cxn>
              <a:cxn ang="T14">
                <a:pos x="T8" y="T9"/>
              </a:cxn>
            </a:cxnLst>
            <a:rect l="T15" t="T16" r="T17" b="T18"/>
            <a:pathLst>
              <a:path w="60" h="840">
                <a:moveTo>
                  <a:pt x="0" y="840"/>
                </a:moveTo>
                <a:lnTo>
                  <a:pt x="0" y="132"/>
                </a:lnTo>
                <a:lnTo>
                  <a:pt x="60" y="0"/>
                </a:lnTo>
                <a:lnTo>
                  <a:pt x="60" y="600"/>
                </a:lnTo>
                <a:lnTo>
                  <a:pt x="0" y="840"/>
                </a:lnTo>
                <a:close/>
              </a:path>
            </a:pathLst>
          </a:custGeom>
          <a:solidFill>
            <a:schemeClr val="accent1"/>
          </a:solidFill>
          <a:ln w="9525">
            <a:solidFill>
              <a:schemeClr val="tx1"/>
            </a:solidFill>
            <a:round/>
            <a:headEnd/>
            <a:tailEnd/>
          </a:ln>
        </p:spPr>
        <p:txBody>
          <a:bodyPr wrap="none" anchor="ctr"/>
          <a:lstStyle/>
          <a:p>
            <a:endParaRPr lang="en-US"/>
          </a:p>
        </p:txBody>
      </p:sp>
      <p:cxnSp>
        <p:nvCxnSpPr>
          <p:cNvPr id="305" name="Straight Connector 304">
            <a:extLst>
              <a:ext uri="{FF2B5EF4-FFF2-40B4-BE49-F238E27FC236}">
                <a16:creationId xmlns:a16="http://schemas.microsoft.com/office/drawing/2014/main" id="{E68D3485-C297-4135-B297-5446B955FDD7}"/>
              </a:ext>
            </a:extLst>
          </p:cNvPr>
          <p:cNvCxnSpPr>
            <a:cxnSpLocks/>
          </p:cNvCxnSpPr>
          <p:nvPr/>
        </p:nvCxnSpPr>
        <p:spPr>
          <a:xfrm flipH="1">
            <a:off x="5339690" y="6574013"/>
            <a:ext cx="359549" cy="20778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06" name="Straight Connector 305">
            <a:extLst>
              <a:ext uri="{FF2B5EF4-FFF2-40B4-BE49-F238E27FC236}">
                <a16:creationId xmlns:a16="http://schemas.microsoft.com/office/drawing/2014/main" id="{6389251C-414C-4CEA-875C-0FFACDE7105C}"/>
              </a:ext>
            </a:extLst>
          </p:cNvPr>
          <p:cNvCxnSpPr>
            <a:cxnSpLocks/>
          </p:cNvCxnSpPr>
          <p:nvPr/>
        </p:nvCxnSpPr>
        <p:spPr>
          <a:xfrm>
            <a:off x="966834" y="6765467"/>
            <a:ext cx="537712" cy="34400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07" name="TextBox 306">
            <a:extLst>
              <a:ext uri="{FF2B5EF4-FFF2-40B4-BE49-F238E27FC236}">
                <a16:creationId xmlns:a16="http://schemas.microsoft.com/office/drawing/2014/main" id="{77CBDF7C-4A1C-40C7-91BD-46EBEA3C9718}"/>
              </a:ext>
            </a:extLst>
          </p:cNvPr>
          <p:cNvSpPr txBox="1"/>
          <p:nvPr/>
        </p:nvSpPr>
        <p:spPr>
          <a:xfrm>
            <a:off x="5378889" y="6781800"/>
            <a:ext cx="533400" cy="369332"/>
          </a:xfrm>
          <a:prstGeom prst="rect">
            <a:avLst/>
          </a:prstGeom>
          <a:noFill/>
          <a:effectLst/>
        </p:spPr>
        <p:txBody>
          <a:bodyPr wrap="square" rtlCol="0">
            <a:spAutoFit/>
          </a:bodyPr>
          <a:lstStyle/>
          <a:p>
            <a:r>
              <a:rPr lang="en-US" b="1" dirty="0"/>
              <a:t>P3</a:t>
            </a:r>
          </a:p>
        </p:txBody>
      </p:sp>
      <p:sp>
        <p:nvSpPr>
          <p:cNvPr id="309" name="TextBox 308">
            <a:extLst>
              <a:ext uri="{FF2B5EF4-FFF2-40B4-BE49-F238E27FC236}">
                <a16:creationId xmlns:a16="http://schemas.microsoft.com/office/drawing/2014/main" id="{A78C1766-7C70-444E-A2B9-DB4D1272B6B2}"/>
              </a:ext>
            </a:extLst>
          </p:cNvPr>
          <p:cNvSpPr txBox="1"/>
          <p:nvPr/>
        </p:nvSpPr>
        <p:spPr>
          <a:xfrm>
            <a:off x="1025852" y="5978715"/>
            <a:ext cx="533400" cy="369332"/>
          </a:xfrm>
          <a:prstGeom prst="rect">
            <a:avLst/>
          </a:prstGeom>
          <a:noFill/>
          <a:effectLst/>
        </p:spPr>
        <p:txBody>
          <a:bodyPr wrap="square" rtlCol="0">
            <a:spAutoFit/>
          </a:bodyPr>
          <a:lstStyle/>
          <a:p>
            <a:r>
              <a:rPr lang="en-US" b="1" dirty="0"/>
              <a:t>P4</a:t>
            </a:r>
          </a:p>
        </p:txBody>
      </p:sp>
      <p:sp>
        <p:nvSpPr>
          <p:cNvPr id="322" name="TextBox 321">
            <a:extLst>
              <a:ext uri="{FF2B5EF4-FFF2-40B4-BE49-F238E27FC236}">
                <a16:creationId xmlns:a16="http://schemas.microsoft.com/office/drawing/2014/main" id="{36DAB857-4438-4F20-ABFE-7B4C9E2B1A2E}"/>
              </a:ext>
            </a:extLst>
          </p:cNvPr>
          <p:cNvSpPr txBox="1"/>
          <p:nvPr/>
        </p:nvSpPr>
        <p:spPr>
          <a:xfrm>
            <a:off x="991728" y="4154070"/>
            <a:ext cx="533400" cy="369332"/>
          </a:xfrm>
          <a:prstGeom prst="rect">
            <a:avLst/>
          </a:prstGeom>
          <a:noFill/>
        </p:spPr>
        <p:txBody>
          <a:bodyPr wrap="square" rtlCol="0">
            <a:spAutoFit/>
          </a:bodyPr>
          <a:lstStyle/>
          <a:p>
            <a:r>
              <a:rPr lang="en-US" b="1" dirty="0"/>
              <a:t>T1</a:t>
            </a:r>
          </a:p>
        </p:txBody>
      </p:sp>
      <p:sp>
        <p:nvSpPr>
          <p:cNvPr id="323" name="TextBox 322">
            <a:extLst>
              <a:ext uri="{FF2B5EF4-FFF2-40B4-BE49-F238E27FC236}">
                <a16:creationId xmlns:a16="http://schemas.microsoft.com/office/drawing/2014/main" id="{48BE31AE-E76F-432F-8066-078EA3F5FF92}"/>
              </a:ext>
            </a:extLst>
          </p:cNvPr>
          <p:cNvSpPr txBox="1"/>
          <p:nvPr/>
        </p:nvSpPr>
        <p:spPr>
          <a:xfrm>
            <a:off x="4143731" y="4470457"/>
            <a:ext cx="671512" cy="369332"/>
          </a:xfrm>
          <a:prstGeom prst="rect">
            <a:avLst/>
          </a:prstGeom>
          <a:noFill/>
        </p:spPr>
        <p:txBody>
          <a:bodyPr wrap="square" rtlCol="0">
            <a:spAutoFit/>
          </a:bodyPr>
          <a:lstStyle/>
          <a:p>
            <a:r>
              <a:rPr lang="en-US" b="1" dirty="0"/>
              <a:t>PP1</a:t>
            </a:r>
          </a:p>
        </p:txBody>
      </p:sp>
      <p:sp>
        <p:nvSpPr>
          <p:cNvPr id="334" name="TextBox 333">
            <a:extLst>
              <a:ext uri="{FF2B5EF4-FFF2-40B4-BE49-F238E27FC236}">
                <a16:creationId xmlns:a16="http://schemas.microsoft.com/office/drawing/2014/main" id="{713795C3-30A0-4B28-939F-07167AFD8F26}"/>
              </a:ext>
            </a:extLst>
          </p:cNvPr>
          <p:cNvSpPr txBox="1"/>
          <p:nvPr/>
        </p:nvSpPr>
        <p:spPr>
          <a:xfrm>
            <a:off x="2295477" y="4123967"/>
            <a:ext cx="533400" cy="369332"/>
          </a:xfrm>
          <a:prstGeom prst="rect">
            <a:avLst/>
          </a:prstGeom>
          <a:noFill/>
        </p:spPr>
        <p:txBody>
          <a:bodyPr wrap="square" rtlCol="0">
            <a:spAutoFit/>
          </a:bodyPr>
          <a:lstStyle/>
          <a:p>
            <a:r>
              <a:rPr lang="en-US" b="1" dirty="0"/>
              <a:t>T2</a:t>
            </a:r>
          </a:p>
        </p:txBody>
      </p:sp>
      <p:sp>
        <p:nvSpPr>
          <p:cNvPr id="337" name="TextBox 336">
            <a:extLst>
              <a:ext uri="{FF2B5EF4-FFF2-40B4-BE49-F238E27FC236}">
                <a16:creationId xmlns:a16="http://schemas.microsoft.com/office/drawing/2014/main" id="{54CFC228-92F8-4819-B71D-460FF7FEB022}"/>
              </a:ext>
            </a:extLst>
          </p:cNvPr>
          <p:cNvSpPr txBox="1"/>
          <p:nvPr/>
        </p:nvSpPr>
        <p:spPr>
          <a:xfrm>
            <a:off x="6042271" y="4664563"/>
            <a:ext cx="533400" cy="369332"/>
          </a:xfrm>
          <a:prstGeom prst="rect">
            <a:avLst/>
          </a:prstGeom>
          <a:noFill/>
        </p:spPr>
        <p:txBody>
          <a:bodyPr wrap="square" rtlCol="0">
            <a:spAutoFit/>
          </a:bodyPr>
          <a:lstStyle/>
          <a:p>
            <a:r>
              <a:rPr lang="en-US" b="1" dirty="0"/>
              <a:t>T4</a:t>
            </a:r>
          </a:p>
        </p:txBody>
      </p:sp>
      <p:sp>
        <p:nvSpPr>
          <p:cNvPr id="338" name="TextBox 337">
            <a:extLst>
              <a:ext uri="{FF2B5EF4-FFF2-40B4-BE49-F238E27FC236}">
                <a16:creationId xmlns:a16="http://schemas.microsoft.com/office/drawing/2014/main" id="{E71E5FB1-0085-4EFE-9DD8-BED776E3EE1E}"/>
              </a:ext>
            </a:extLst>
          </p:cNvPr>
          <p:cNvSpPr txBox="1"/>
          <p:nvPr/>
        </p:nvSpPr>
        <p:spPr>
          <a:xfrm>
            <a:off x="6699099" y="4960719"/>
            <a:ext cx="533400" cy="369332"/>
          </a:xfrm>
          <a:prstGeom prst="rect">
            <a:avLst/>
          </a:prstGeom>
          <a:noFill/>
        </p:spPr>
        <p:txBody>
          <a:bodyPr wrap="square" rtlCol="0">
            <a:spAutoFit/>
          </a:bodyPr>
          <a:lstStyle/>
          <a:p>
            <a:r>
              <a:rPr lang="en-US" b="1" dirty="0"/>
              <a:t>T3</a:t>
            </a:r>
          </a:p>
        </p:txBody>
      </p:sp>
      <p:sp>
        <p:nvSpPr>
          <p:cNvPr id="339" name="TextBox 338">
            <a:extLst>
              <a:ext uri="{FF2B5EF4-FFF2-40B4-BE49-F238E27FC236}">
                <a16:creationId xmlns:a16="http://schemas.microsoft.com/office/drawing/2014/main" id="{960FDE8E-F645-4AAD-ADE0-25929942DD0F}"/>
              </a:ext>
            </a:extLst>
          </p:cNvPr>
          <p:cNvSpPr txBox="1"/>
          <p:nvPr/>
        </p:nvSpPr>
        <p:spPr>
          <a:xfrm>
            <a:off x="450838" y="4910209"/>
            <a:ext cx="533400" cy="369332"/>
          </a:xfrm>
          <a:prstGeom prst="rect">
            <a:avLst/>
          </a:prstGeom>
          <a:noFill/>
        </p:spPr>
        <p:txBody>
          <a:bodyPr wrap="square" rtlCol="0">
            <a:spAutoFit/>
          </a:bodyPr>
          <a:lstStyle/>
          <a:p>
            <a:r>
              <a:rPr lang="en-US" b="1" dirty="0"/>
              <a:t>T5</a:t>
            </a:r>
          </a:p>
        </p:txBody>
      </p:sp>
      <p:sp>
        <p:nvSpPr>
          <p:cNvPr id="340" name="TextBox 339">
            <a:extLst>
              <a:ext uri="{FF2B5EF4-FFF2-40B4-BE49-F238E27FC236}">
                <a16:creationId xmlns:a16="http://schemas.microsoft.com/office/drawing/2014/main" id="{DEB0CFFF-0383-4C65-9AA0-CDB89CF9504D}"/>
              </a:ext>
            </a:extLst>
          </p:cNvPr>
          <p:cNvSpPr txBox="1"/>
          <p:nvPr/>
        </p:nvSpPr>
        <p:spPr>
          <a:xfrm>
            <a:off x="-44985" y="4945409"/>
            <a:ext cx="533400" cy="369332"/>
          </a:xfrm>
          <a:prstGeom prst="rect">
            <a:avLst/>
          </a:prstGeom>
          <a:noFill/>
        </p:spPr>
        <p:txBody>
          <a:bodyPr wrap="square" rtlCol="0">
            <a:spAutoFit/>
          </a:bodyPr>
          <a:lstStyle/>
          <a:p>
            <a:r>
              <a:rPr lang="en-US" b="1" dirty="0"/>
              <a:t>T6</a:t>
            </a:r>
          </a:p>
        </p:txBody>
      </p:sp>
      <p:grpSp>
        <p:nvGrpSpPr>
          <p:cNvPr id="351" name="Group 744">
            <a:extLst>
              <a:ext uri="{FF2B5EF4-FFF2-40B4-BE49-F238E27FC236}">
                <a16:creationId xmlns:a16="http://schemas.microsoft.com/office/drawing/2014/main" id="{A491CA3A-E150-4F7B-B20B-1EE80FD72339}"/>
              </a:ext>
            </a:extLst>
          </p:cNvPr>
          <p:cNvGrpSpPr>
            <a:grpSpLocks/>
          </p:cNvGrpSpPr>
          <p:nvPr/>
        </p:nvGrpSpPr>
        <p:grpSpPr bwMode="auto">
          <a:xfrm>
            <a:off x="4872013" y="4375393"/>
            <a:ext cx="123825" cy="434975"/>
            <a:chOff x="2574" y="2166"/>
            <a:chExt cx="96" cy="398"/>
          </a:xfrm>
        </p:grpSpPr>
        <p:sp>
          <p:nvSpPr>
            <p:cNvPr id="352" name="Oval 745">
              <a:extLst>
                <a:ext uri="{FF2B5EF4-FFF2-40B4-BE49-F238E27FC236}">
                  <a16:creationId xmlns:a16="http://schemas.microsoft.com/office/drawing/2014/main" id="{4024A9DC-F730-4E39-9290-97A575034FC3}"/>
                </a:ext>
              </a:extLst>
            </p:cNvPr>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3" name="Oval 746">
              <a:extLst>
                <a:ext uri="{FF2B5EF4-FFF2-40B4-BE49-F238E27FC236}">
                  <a16:creationId xmlns:a16="http://schemas.microsoft.com/office/drawing/2014/main" id="{9B73B6ED-42B4-46AD-9B5F-17A0CC585F31}"/>
                </a:ext>
              </a:extLst>
            </p:cNvPr>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4" name="Freeform 747">
              <a:extLst>
                <a:ext uri="{FF2B5EF4-FFF2-40B4-BE49-F238E27FC236}">
                  <a16:creationId xmlns:a16="http://schemas.microsoft.com/office/drawing/2014/main" id="{1127A8CB-BFD1-4531-B8BF-17749EA138C5}"/>
                </a:ext>
              </a:extLst>
            </p:cNvPr>
            <p:cNvSpPr>
              <a:spLocks/>
            </p:cNvSpPr>
            <p:nvPr/>
          </p:nvSpPr>
          <p:spPr bwMode="auto">
            <a:xfrm>
              <a:off x="2588" y="2339"/>
              <a:ext cx="68" cy="225"/>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355" name="Rectangle 748">
              <a:extLst>
                <a:ext uri="{FF2B5EF4-FFF2-40B4-BE49-F238E27FC236}">
                  <a16:creationId xmlns:a16="http://schemas.microsoft.com/office/drawing/2014/main" id="{9C391C86-190C-464C-A885-98CE1D0EEB3B}"/>
                </a:ext>
              </a:extLst>
            </p:cNvPr>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6" name="Rectangle 749">
              <a:extLst>
                <a:ext uri="{FF2B5EF4-FFF2-40B4-BE49-F238E27FC236}">
                  <a16:creationId xmlns:a16="http://schemas.microsoft.com/office/drawing/2014/main" id="{394EDCD1-0730-406A-A554-872F4CB51100}"/>
                </a:ext>
              </a:extLst>
            </p:cNvPr>
            <p:cNvSpPr>
              <a:spLocks noChangeArrowheads="1"/>
            </p:cNvSpPr>
            <p:nvPr/>
          </p:nvSpPr>
          <p:spPr bwMode="auto">
            <a:xfrm>
              <a:off x="2590" y="2336"/>
              <a:ext cx="63" cy="9"/>
            </a:xfrm>
            <a:prstGeom prst="rect">
              <a:avLst/>
            </a:prstGeom>
            <a:solidFill>
              <a:srgbClr val="00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7" name="Rectangle 750">
              <a:extLst>
                <a:ext uri="{FF2B5EF4-FFF2-40B4-BE49-F238E27FC236}">
                  <a16:creationId xmlns:a16="http://schemas.microsoft.com/office/drawing/2014/main" id="{DB38346A-35DE-41E7-960B-50CF7EEC7245}"/>
                </a:ext>
              </a:extLst>
            </p:cNvPr>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8" name="Rectangle 751">
              <a:extLst>
                <a:ext uri="{FF2B5EF4-FFF2-40B4-BE49-F238E27FC236}">
                  <a16:creationId xmlns:a16="http://schemas.microsoft.com/office/drawing/2014/main" id="{5551C244-F035-49C5-A189-896CF4AA6CAD}"/>
                </a:ext>
              </a:extLst>
            </p:cNvPr>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380" name="Group 387">
            <a:extLst>
              <a:ext uri="{FF2B5EF4-FFF2-40B4-BE49-F238E27FC236}">
                <a16:creationId xmlns:a16="http://schemas.microsoft.com/office/drawing/2014/main" id="{282C985F-8FA0-413B-9C3B-6A1A70CF9D97}"/>
              </a:ext>
            </a:extLst>
          </p:cNvPr>
          <p:cNvGrpSpPr>
            <a:grpSpLocks/>
          </p:cNvGrpSpPr>
          <p:nvPr/>
        </p:nvGrpSpPr>
        <p:grpSpPr bwMode="auto">
          <a:xfrm flipH="1">
            <a:off x="6012252" y="4904493"/>
            <a:ext cx="228600" cy="862013"/>
            <a:chOff x="1680" y="768"/>
            <a:chExt cx="144" cy="543"/>
          </a:xfrm>
        </p:grpSpPr>
        <p:sp>
          <p:nvSpPr>
            <p:cNvPr id="381" name="Line 388">
              <a:extLst>
                <a:ext uri="{FF2B5EF4-FFF2-40B4-BE49-F238E27FC236}">
                  <a16:creationId xmlns:a16="http://schemas.microsoft.com/office/drawing/2014/main" id="{4C912A02-EE83-4FA8-BE4F-A69CA2A3CE20}"/>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2" name="Line 389">
              <a:extLst>
                <a:ext uri="{FF2B5EF4-FFF2-40B4-BE49-F238E27FC236}">
                  <a16:creationId xmlns:a16="http://schemas.microsoft.com/office/drawing/2014/main" id="{FD545A0D-76D7-4313-88BC-528FEBA35AB3}"/>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83" name="Group 390">
              <a:extLst>
                <a:ext uri="{FF2B5EF4-FFF2-40B4-BE49-F238E27FC236}">
                  <a16:creationId xmlns:a16="http://schemas.microsoft.com/office/drawing/2014/main" id="{B9F7DC12-B5BB-4B88-9A5F-46136AAA48E9}"/>
                </a:ext>
              </a:extLst>
            </p:cNvPr>
            <p:cNvGrpSpPr>
              <a:grpSpLocks/>
            </p:cNvGrpSpPr>
            <p:nvPr/>
          </p:nvGrpSpPr>
          <p:grpSpPr bwMode="auto">
            <a:xfrm>
              <a:off x="1680" y="768"/>
              <a:ext cx="144" cy="364"/>
              <a:chOff x="1680" y="768"/>
              <a:chExt cx="144" cy="364"/>
            </a:xfrm>
          </p:grpSpPr>
          <p:sp>
            <p:nvSpPr>
              <p:cNvPr id="384" name="Freeform 391">
                <a:extLst>
                  <a:ext uri="{FF2B5EF4-FFF2-40B4-BE49-F238E27FC236}">
                    <a16:creationId xmlns:a16="http://schemas.microsoft.com/office/drawing/2014/main" id="{9F61F730-5207-431F-B13F-426A85018A65}"/>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385" name="Freeform 392">
                <a:extLst>
                  <a:ext uri="{FF2B5EF4-FFF2-40B4-BE49-F238E27FC236}">
                    <a16:creationId xmlns:a16="http://schemas.microsoft.com/office/drawing/2014/main" id="{8C4AAFFC-4ACE-4509-8C90-A3F890F18644}"/>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386" name="Freeform 393">
                <a:extLst>
                  <a:ext uri="{FF2B5EF4-FFF2-40B4-BE49-F238E27FC236}">
                    <a16:creationId xmlns:a16="http://schemas.microsoft.com/office/drawing/2014/main" id="{5F7AC82D-4A0D-4FA4-A61A-562E15E48444}"/>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387" name="Group 387">
            <a:extLst>
              <a:ext uri="{FF2B5EF4-FFF2-40B4-BE49-F238E27FC236}">
                <a16:creationId xmlns:a16="http://schemas.microsoft.com/office/drawing/2014/main" id="{76D1F5BD-A451-4D2F-993A-C474F7088D1C}"/>
              </a:ext>
            </a:extLst>
          </p:cNvPr>
          <p:cNvGrpSpPr>
            <a:grpSpLocks/>
          </p:cNvGrpSpPr>
          <p:nvPr/>
        </p:nvGrpSpPr>
        <p:grpSpPr bwMode="auto">
          <a:xfrm flipH="1">
            <a:off x="6386008" y="5131505"/>
            <a:ext cx="228600" cy="862013"/>
            <a:chOff x="1680" y="768"/>
            <a:chExt cx="144" cy="543"/>
          </a:xfrm>
        </p:grpSpPr>
        <p:sp>
          <p:nvSpPr>
            <p:cNvPr id="388" name="Line 388">
              <a:extLst>
                <a:ext uri="{FF2B5EF4-FFF2-40B4-BE49-F238E27FC236}">
                  <a16:creationId xmlns:a16="http://schemas.microsoft.com/office/drawing/2014/main" id="{F05E9461-D86F-45BC-B3D2-3C4E4B99906E}"/>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 name="Line 389">
              <a:extLst>
                <a:ext uri="{FF2B5EF4-FFF2-40B4-BE49-F238E27FC236}">
                  <a16:creationId xmlns:a16="http://schemas.microsoft.com/office/drawing/2014/main" id="{BE785475-9BC6-4E8F-8CBF-55B4CD766BA6}"/>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90" name="Group 390">
              <a:extLst>
                <a:ext uri="{FF2B5EF4-FFF2-40B4-BE49-F238E27FC236}">
                  <a16:creationId xmlns:a16="http://schemas.microsoft.com/office/drawing/2014/main" id="{FCDECA0F-1B87-4421-88B2-3B9C5674CBD4}"/>
                </a:ext>
              </a:extLst>
            </p:cNvPr>
            <p:cNvGrpSpPr>
              <a:grpSpLocks/>
            </p:cNvGrpSpPr>
            <p:nvPr/>
          </p:nvGrpSpPr>
          <p:grpSpPr bwMode="auto">
            <a:xfrm>
              <a:off x="1680" y="768"/>
              <a:ext cx="144" cy="364"/>
              <a:chOff x="1680" y="768"/>
              <a:chExt cx="144" cy="364"/>
            </a:xfrm>
          </p:grpSpPr>
          <p:sp>
            <p:nvSpPr>
              <p:cNvPr id="391" name="Freeform 391">
                <a:extLst>
                  <a:ext uri="{FF2B5EF4-FFF2-40B4-BE49-F238E27FC236}">
                    <a16:creationId xmlns:a16="http://schemas.microsoft.com/office/drawing/2014/main" id="{471706C4-2D65-4125-91F2-D9952D3FCC65}"/>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392" name="Freeform 392">
                <a:extLst>
                  <a:ext uri="{FF2B5EF4-FFF2-40B4-BE49-F238E27FC236}">
                    <a16:creationId xmlns:a16="http://schemas.microsoft.com/office/drawing/2014/main" id="{554D6243-0A9C-48C9-8E31-76C5B885405A}"/>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393" name="Freeform 393">
                <a:extLst>
                  <a:ext uri="{FF2B5EF4-FFF2-40B4-BE49-F238E27FC236}">
                    <a16:creationId xmlns:a16="http://schemas.microsoft.com/office/drawing/2014/main" id="{06C9133A-88B6-4E76-B9F6-4A154F3D27CC}"/>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400" name="Group 29">
            <a:extLst>
              <a:ext uri="{FF2B5EF4-FFF2-40B4-BE49-F238E27FC236}">
                <a16:creationId xmlns:a16="http://schemas.microsoft.com/office/drawing/2014/main" id="{43489C22-055C-4552-8031-0A8BAA14C5A1}"/>
              </a:ext>
            </a:extLst>
          </p:cNvPr>
          <p:cNvGrpSpPr>
            <a:grpSpLocks/>
          </p:cNvGrpSpPr>
          <p:nvPr/>
        </p:nvGrpSpPr>
        <p:grpSpPr bwMode="auto">
          <a:xfrm>
            <a:off x="1952625" y="4205915"/>
            <a:ext cx="287338" cy="790575"/>
            <a:chOff x="528" y="240"/>
            <a:chExt cx="181" cy="498"/>
          </a:xfrm>
        </p:grpSpPr>
        <p:sp>
          <p:nvSpPr>
            <p:cNvPr id="401" name="Line 30">
              <a:extLst>
                <a:ext uri="{FF2B5EF4-FFF2-40B4-BE49-F238E27FC236}">
                  <a16:creationId xmlns:a16="http://schemas.microsoft.com/office/drawing/2014/main" id="{FC39F9B2-F74D-41FA-9E90-1ED5C8D2E613}"/>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2" name="Line 31">
              <a:extLst>
                <a:ext uri="{FF2B5EF4-FFF2-40B4-BE49-F238E27FC236}">
                  <a16:creationId xmlns:a16="http://schemas.microsoft.com/office/drawing/2014/main" id="{6E253596-3279-4C28-9BE1-655E3A2C4EF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3" name="Freeform 32">
              <a:extLst>
                <a:ext uri="{FF2B5EF4-FFF2-40B4-BE49-F238E27FC236}">
                  <a16:creationId xmlns:a16="http://schemas.microsoft.com/office/drawing/2014/main" id="{1150292A-E864-49A7-AEAD-777EF9D91764}"/>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404" name="Group 44">
            <a:extLst>
              <a:ext uri="{FF2B5EF4-FFF2-40B4-BE49-F238E27FC236}">
                <a16:creationId xmlns:a16="http://schemas.microsoft.com/office/drawing/2014/main" id="{73AA824C-C6D8-4FAE-99AD-72B214BDC2BF}"/>
              </a:ext>
            </a:extLst>
          </p:cNvPr>
          <p:cNvGrpSpPr>
            <a:grpSpLocks/>
          </p:cNvGrpSpPr>
          <p:nvPr/>
        </p:nvGrpSpPr>
        <p:grpSpPr bwMode="auto">
          <a:xfrm>
            <a:off x="1471550" y="4263459"/>
            <a:ext cx="287338" cy="787400"/>
            <a:chOff x="1756" y="2113"/>
            <a:chExt cx="181" cy="499"/>
          </a:xfrm>
        </p:grpSpPr>
        <p:sp>
          <p:nvSpPr>
            <p:cNvPr id="405" name="Line 45">
              <a:extLst>
                <a:ext uri="{FF2B5EF4-FFF2-40B4-BE49-F238E27FC236}">
                  <a16:creationId xmlns:a16="http://schemas.microsoft.com/office/drawing/2014/main" id="{2C5C72F1-6E3F-41D4-AC6A-73754CA645A2}"/>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6" name="Line 46">
              <a:extLst>
                <a:ext uri="{FF2B5EF4-FFF2-40B4-BE49-F238E27FC236}">
                  <a16:creationId xmlns:a16="http://schemas.microsoft.com/office/drawing/2014/main" id="{7435B4FA-FE16-483A-9112-CC91C55DE46B}"/>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07" name="Group 47">
              <a:extLst>
                <a:ext uri="{FF2B5EF4-FFF2-40B4-BE49-F238E27FC236}">
                  <a16:creationId xmlns:a16="http://schemas.microsoft.com/office/drawing/2014/main" id="{C8D4FEFA-E494-47F3-B8AB-3EF187A99ECF}"/>
                </a:ext>
              </a:extLst>
            </p:cNvPr>
            <p:cNvGrpSpPr>
              <a:grpSpLocks/>
            </p:cNvGrpSpPr>
            <p:nvPr/>
          </p:nvGrpSpPr>
          <p:grpSpPr bwMode="auto">
            <a:xfrm>
              <a:off x="1756" y="2113"/>
              <a:ext cx="181" cy="333"/>
              <a:chOff x="1756" y="2113"/>
              <a:chExt cx="181" cy="333"/>
            </a:xfrm>
          </p:grpSpPr>
          <p:sp>
            <p:nvSpPr>
              <p:cNvPr id="408" name="Freeform 48">
                <a:extLst>
                  <a:ext uri="{FF2B5EF4-FFF2-40B4-BE49-F238E27FC236}">
                    <a16:creationId xmlns:a16="http://schemas.microsoft.com/office/drawing/2014/main" id="{C3DE88AC-942F-4C33-9F4A-626069958345}"/>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409" name="Freeform 49">
                <a:extLst>
                  <a:ext uri="{FF2B5EF4-FFF2-40B4-BE49-F238E27FC236}">
                    <a16:creationId xmlns:a16="http://schemas.microsoft.com/office/drawing/2014/main" id="{9E1E81EB-6EF7-4F61-9D71-285FCD8F2586}"/>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410" name="Freeform 50">
                <a:extLst>
                  <a:ext uri="{FF2B5EF4-FFF2-40B4-BE49-F238E27FC236}">
                    <a16:creationId xmlns:a16="http://schemas.microsoft.com/office/drawing/2014/main" id="{A4798574-1896-4D93-8ED4-8D5CDF18C80D}"/>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06" name="Group 4">
            <a:extLst>
              <a:ext uri="{FF2B5EF4-FFF2-40B4-BE49-F238E27FC236}">
                <a16:creationId xmlns:a16="http://schemas.microsoft.com/office/drawing/2014/main" id="{6C9F8462-79B2-495B-81B2-ECE6D7857D69}"/>
              </a:ext>
            </a:extLst>
          </p:cNvPr>
          <p:cNvGrpSpPr>
            <a:grpSpLocks noChangeAspect="1"/>
          </p:cNvGrpSpPr>
          <p:nvPr/>
        </p:nvGrpSpPr>
        <p:grpSpPr bwMode="auto">
          <a:xfrm>
            <a:off x="1728803" y="4513731"/>
            <a:ext cx="360363" cy="838200"/>
            <a:chOff x="-2155" y="1485"/>
            <a:chExt cx="227" cy="528"/>
          </a:xfrm>
        </p:grpSpPr>
        <p:sp>
          <p:nvSpPr>
            <p:cNvPr id="207" name="AutoShape 3">
              <a:extLst>
                <a:ext uri="{FF2B5EF4-FFF2-40B4-BE49-F238E27FC236}">
                  <a16:creationId xmlns:a16="http://schemas.microsoft.com/office/drawing/2014/main" id="{D7BA5603-DEBA-4CC2-841B-C17D3F438A4A}"/>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5">
              <a:extLst>
                <a:ext uri="{FF2B5EF4-FFF2-40B4-BE49-F238E27FC236}">
                  <a16:creationId xmlns:a16="http://schemas.microsoft.com/office/drawing/2014/main" id="{FA6E7F19-A8F5-45B5-9AD3-14ADDD6C4256}"/>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6">
              <a:extLst>
                <a:ext uri="{FF2B5EF4-FFF2-40B4-BE49-F238E27FC236}">
                  <a16:creationId xmlns:a16="http://schemas.microsoft.com/office/drawing/2014/main" id="{A2BC52F1-812A-48B2-A3BA-298B3EE74878}"/>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
              <a:extLst>
                <a:ext uri="{FF2B5EF4-FFF2-40B4-BE49-F238E27FC236}">
                  <a16:creationId xmlns:a16="http://schemas.microsoft.com/office/drawing/2014/main" id="{52CF083F-9442-4240-93D1-87AE8A41AEA4}"/>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Line 8">
              <a:extLst>
                <a:ext uri="{FF2B5EF4-FFF2-40B4-BE49-F238E27FC236}">
                  <a16:creationId xmlns:a16="http://schemas.microsoft.com/office/drawing/2014/main" id="{026D56CA-6045-4916-A69F-9C7C5D89747D}"/>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9">
              <a:extLst>
                <a:ext uri="{FF2B5EF4-FFF2-40B4-BE49-F238E27FC236}">
                  <a16:creationId xmlns:a16="http://schemas.microsoft.com/office/drawing/2014/main" id="{4856D24E-8170-4B10-9613-2FF84F6DB51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10">
              <a:extLst>
                <a:ext uri="{FF2B5EF4-FFF2-40B4-BE49-F238E27FC236}">
                  <a16:creationId xmlns:a16="http://schemas.microsoft.com/office/drawing/2014/main" id="{FF768788-B4E9-42DC-B7AA-837E1BBD5B27}"/>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11">
              <a:extLst>
                <a:ext uri="{FF2B5EF4-FFF2-40B4-BE49-F238E27FC236}">
                  <a16:creationId xmlns:a16="http://schemas.microsoft.com/office/drawing/2014/main" id="{44F9EAE2-5BFD-4013-A314-010E97932FD6}"/>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12">
              <a:extLst>
                <a:ext uri="{FF2B5EF4-FFF2-40B4-BE49-F238E27FC236}">
                  <a16:creationId xmlns:a16="http://schemas.microsoft.com/office/drawing/2014/main" id="{5901DB27-EF0F-4276-B616-FAD0E2BB90B1}"/>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13">
              <a:extLst>
                <a:ext uri="{FF2B5EF4-FFF2-40B4-BE49-F238E27FC236}">
                  <a16:creationId xmlns:a16="http://schemas.microsoft.com/office/drawing/2014/main" id="{27E17E56-72E9-4842-95E2-E0656659CC25}"/>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14">
              <a:extLst>
                <a:ext uri="{FF2B5EF4-FFF2-40B4-BE49-F238E27FC236}">
                  <a16:creationId xmlns:a16="http://schemas.microsoft.com/office/drawing/2014/main" id="{7EAAE8DB-2061-4777-BCCF-51A695030888}"/>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15">
              <a:extLst>
                <a:ext uri="{FF2B5EF4-FFF2-40B4-BE49-F238E27FC236}">
                  <a16:creationId xmlns:a16="http://schemas.microsoft.com/office/drawing/2014/main" id="{C29CA68B-EBE2-4685-8F3F-5D613BBF3B05}"/>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16">
              <a:extLst>
                <a:ext uri="{FF2B5EF4-FFF2-40B4-BE49-F238E27FC236}">
                  <a16:creationId xmlns:a16="http://schemas.microsoft.com/office/drawing/2014/main" id="{768E57E3-D294-40B6-994B-E13AC92D6D6C}"/>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17">
              <a:extLst>
                <a:ext uri="{FF2B5EF4-FFF2-40B4-BE49-F238E27FC236}">
                  <a16:creationId xmlns:a16="http://schemas.microsoft.com/office/drawing/2014/main" id="{8CC4BDDB-E6AF-4D01-9E44-6FC33D5DCE00}"/>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18">
              <a:extLst>
                <a:ext uri="{FF2B5EF4-FFF2-40B4-BE49-F238E27FC236}">
                  <a16:creationId xmlns:a16="http://schemas.microsoft.com/office/drawing/2014/main" id="{87EE3C8A-5A7F-44E7-A0CA-AF76B427F40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19">
              <a:extLst>
                <a:ext uri="{FF2B5EF4-FFF2-40B4-BE49-F238E27FC236}">
                  <a16:creationId xmlns:a16="http://schemas.microsoft.com/office/drawing/2014/main" id="{81E245BB-4154-4729-9AC2-CA81C2FF49A9}"/>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0">
              <a:extLst>
                <a:ext uri="{FF2B5EF4-FFF2-40B4-BE49-F238E27FC236}">
                  <a16:creationId xmlns:a16="http://schemas.microsoft.com/office/drawing/2014/main" id="{FE1AA90A-ED5A-49A0-936E-B0AE59608106}"/>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1">
              <a:extLst>
                <a:ext uri="{FF2B5EF4-FFF2-40B4-BE49-F238E27FC236}">
                  <a16:creationId xmlns:a16="http://schemas.microsoft.com/office/drawing/2014/main" id="{78051541-860B-4BCC-9E75-48A7CBBDC167}"/>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2">
              <a:extLst>
                <a:ext uri="{FF2B5EF4-FFF2-40B4-BE49-F238E27FC236}">
                  <a16:creationId xmlns:a16="http://schemas.microsoft.com/office/drawing/2014/main" id="{DD58E871-27D7-404C-A2C4-A795900BC28F}"/>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23">
              <a:extLst>
                <a:ext uri="{FF2B5EF4-FFF2-40B4-BE49-F238E27FC236}">
                  <a16:creationId xmlns:a16="http://schemas.microsoft.com/office/drawing/2014/main" id="{EF494E95-B985-4193-8345-5945981952AF}"/>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4">
              <a:extLst>
                <a:ext uri="{FF2B5EF4-FFF2-40B4-BE49-F238E27FC236}">
                  <a16:creationId xmlns:a16="http://schemas.microsoft.com/office/drawing/2014/main" id="{45281E26-F1EF-4F76-BEBE-8F27B5875E40}"/>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5">
              <a:extLst>
                <a:ext uri="{FF2B5EF4-FFF2-40B4-BE49-F238E27FC236}">
                  <a16:creationId xmlns:a16="http://schemas.microsoft.com/office/drawing/2014/main" id="{231ACB06-DF6E-4871-A740-E3E373DBEFC6}"/>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6">
              <a:extLst>
                <a:ext uri="{FF2B5EF4-FFF2-40B4-BE49-F238E27FC236}">
                  <a16:creationId xmlns:a16="http://schemas.microsoft.com/office/drawing/2014/main" id="{6ACF05D4-5ADD-4174-AC70-6BF5B3265733}"/>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7">
              <a:extLst>
                <a:ext uri="{FF2B5EF4-FFF2-40B4-BE49-F238E27FC236}">
                  <a16:creationId xmlns:a16="http://schemas.microsoft.com/office/drawing/2014/main" id="{C71275C5-F2C2-40FF-95A4-2CE380BAE655}"/>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8">
              <a:extLst>
                <a:ext uri="{FF2B5EF4-FFF2-40B4-BE49-F238E27FC236}">
                  <a16:creationId xmlns:a16="http://schemas.microsoft.com/office/drawing/2014/main" id="{4F024500-A1C1-45D8-BD22-E29059A476F5}"/>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29">
              <a:extLst>
                <a:ext uri="{FF2B5EF4-FFF2-40B4-BE49-F238E27FC236}">
                  <a16:creationId xmlns:a16="http://schemas.microsoft.com/office/drawing/2014/main" id="{48D28C34-330B-4738-92FD-929BD2E9E88F}"/>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491" y="131900"/>
            <a:ext cx="1008062" cy="1008062"/>
          </a:xfrm>
          <a:prstGeom prst="rect">
            <a:avLst/>
          </a:prstGeom>
        </p:spPr>
      </p:pic>
      <p:grpSp>
        <p:nvGrpSpPr>
          <p:cNvPr id="154" name="Group 744">
            <a:extLst>
              <a:ext uri="{FF2B5EF4-FFF2-40B4-BE49-F238E27FC236}">
                <a16:creationId xmlns:a16="http://schemas.microsoft.com/office/drawing/2014/main" id="{A491CA3A-E150-4F7B-B20B-1EE80FD72339}"/>
              </a:ext>
            </a:extLst>
          </p:cNvPr>
          <p:cNvGrpSpPr>
            <a:grpSpLocks/>
          </p:cNvGrpSpPr>
          <p:nvPr/>
        </p:nvGrpSpPr>
        <p:grpSpPr bwMode="auto">
          <a:xfrm>
            <a:off x="2549525" y="4447075"/>
            <a:ext cx="123825" cy="434975"/>
            <a:chOff x="2574" y="2166"/>
            <a:chExt cx="96" cy="398"/>
          </a:xfrm>
        </p:grpSpPr>
        <p:sp>
          <p:nvSpPr>
            <p:cNvPr id="155" name="Oval 745">
              <a:extLst>
                <a:ext uri="{FF2B5EF4-FFF2-40B4-BE49-F238E27FC236}">
                  <a16:creationId xmlns:a16="http://schemas.microsoft.com/office/drawing/2014/main" id="{4024A9DC-F730-4E39-9290-97A575034FC3}"/>
                </a:ext>
              </a:extLst>
            </p:cNvPr>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6" name="Oval 746">
              <a:extLst>
                <a:ext uri="{FF2B5EF4-FFF2-40B4-BE49-F238E27FC236}">
                  <a16:creationId xmlns:a16="http://schemas.microsoft.com/office/drawing/2014/main" id="{9B73B6ED-42B4-46AD-9B5F-17A0CC585F31}"/>
                </a:ext>
              </a:extLst>
            </p:cNvPr>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7" name="Freeform 747">
              <a:extLst>
                <a:ext uri="{FF2B5EF4-FFF2-40B4-BE49-F238E27FC236}">
                  <a16:creationId xmlns:a16="http://schemas.microsoft.com/office/drawing/2014/main" id="{1127A8CB-BFD1-4531-B8BF-17749EA138C5}"/>
                </a:ext>
              </a:extLst>
            </p:cNvPr>
            <p:cNvSpPr>
              <a:spLocks/>
            </p:cNvSpPr>
            <p:nvPr/>
          </p:nvSpPr>
          <p:spPr bwMode="auto">
            <a:xfrm>
              <a:off x="2588" y="2339"/>
              <a:ext cx="68" cy="225"/>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158" name="Rectangle 748">
              <a:extLst>
                <a:ext uri="{FF2B5EF4-FFF2-40B4-BE49-F238E27FC236}">
                  <a16:creationId xmlns:a16="http://schemas.microsoft.com/office/drawing/2014/main" id="{9C391C86-190C-464C-A885-98CE1D0EEB3B}"/>
                </a:ext>
              </a:extLst>
            </p:cNvPr>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9" name="Rectangle 749">
              <a:extLst>
                <a:ext uri="{FF2B5EF4-FFF2-40B4-BE49-F238E27FC236}">
                  <a16:creationId xmlns:a16="http://schemas.microsoft.com/office/drawing/2014/main" id="{394EDCD1-0730-406A-A554-872F4CB51100}"/>
                </a:ext>
              </a:extLst>
            </p:cNvPr>
            <p:cNvSpPr>
              <a:spLocks noChangeArrowheads="1"/>
            </p:cNvSpPr>
            <p:nvPr/>
          </p:nvSpPr>
          <p:spPr bwMode="auto">
            <a:xfrm>
              <a:off x="2590" y="2336"/>
              <a:ext cx="63" cy="9"/>
            </a:xfrm>
            <a:prstGeom prst="rect">
              <a:avLst/>
            </a:prstGeom>
            <a:solidFill>
              <a:srgbClr val="00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0" name="Rectangle 750">
              <a:extLst>
                <a:ext uri="{FF2B5EF4-FFF2-40B4-BE49-F238E27FC236}">
                  <a16:creationId xmlns:a16="http://schemas.microsoft.com/office/drawing/2014/main" id="{DB38346A-35DE-41E7-960B-50CF7EEC7245}"/>
                </a:ext>
              </a:extLst>
            </p:cNvPr>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1" name="Rectangle 751">
              <a:extLst>
                <a:ext uri="{FF2B5EF4-FFF2-40B4-BE49-F238E27FC236}">
                  <a16:creationId xmlns:a16="http://schemas.microsoft.com/office/drawing/2014/main" id="{5551C244-F035-49C5-A189-896CF4AA6CAD}"/>
                </a:ext>
              </a:extLst>
            </p:cNvPr>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164" name="TextBox 163">
            <a:extLst>
              <a:ext uri="{FF2B5EF4-FFF2-40B4-BE49-F238E27FC236}">
                <a16:creationId xmlns:a16="http://schemas.microsoft.com/office/drawing/2014/main" id="{48BE31AE-E76F-432F-8066-078EA3F5FF92}"/>
              </a:ext>
            </a:extLst>
          </p:cNvPr>
          <p:cNvSpPr txBox="1"/>
          <p:nvPr/>
        </p:nvSpPr>
        <p:spPr>
          <a:xfrm>
            <a:off x="2683295" y="4462015"/>
            <a:ext cx="671512" cy="369332"/>
          </a:xfrm>
          <a:prstGeom prst="rect">
            <a:avLst/>
          </a:prstGeom>
          <a:noFill/>
        </p:spPr>
        <p:txBody>
          <a:bodyPr wrap="square" rtlCol="0">
            <a:spAutoFit/>
          </a:bodyPr>
          <a:lstStyle/>
          <a:p>
            <a:r>
              <a:rPr lang="en-US" b="1" dirty="0"/>
              <a:t>PP2</a:t>
            </a:r>
          </a:p>
        </p:txBody>
      </p:sp>
      <p:grpSp>
        <p:nvGrpSpPr>
          <p:cNvPr id="149" name="Group 148">
            <a:extLst>
              <a:ext uri="{FF2B5EF4-FFF2-40B4-BE49-F238E27FC236}">
                <a16:creationId xmlns:a16="http://schemas.microsoft.com/office/drawing/2014/main" id="{8DAE006B-5698-BF41-8B8E-64E9A0FACAFA}"/>
              </a:ext>
            </a:extLst>
          </p:cNvPr>
          <p:cNvGrpSpPr/>
          <p:nvPr/>
        </p:nvGrpSpPr>
        <p:grpSpPr>
          <a:xfrm>
            <a:off x="3505200" y="8300006"/>
            <a:ext cx="782081" cy="442872"/>
            <a:chOff x="3048000" y="8001000"/>
            <a:chExt cx="782081" cy="442872"/>
          </a:xfrm>
        </p:grpSpPr>
        <p:grpSp>
          <p:nvGrpSpPr>
            <p:cNvPr id="150" name="Group 149">
              <a:extLst>
                <a:ext uri="{FF2B5EF4-FFF2-40B4-BE49-F238E27FC236}">
                  <a16:creationId xmlns:a16="http://schemas.microsoft.com/office/drawing/2014/main" id="{444AE261-04E3-A54E-9A7A-CCF91E7064F3}"/>
                </a:ext>
              </a:extLst>
            </p:cNvPr>
            <p:cNvGrpSpPr/>
            <p:nvPr/>
          </p:nvGrpSpPr>
          <p:grpSpPr>
            <a:xfrm>
              <a:off x="3124200" y="8001000"/>
              <a:ext cx="533400" cy="442872"/>
              <a:chOff x="-3768057" y="7612224"/>
              <a:chExt cx="533400" cy="442872"/>
            </a:xfrm>
          </p:grpSpPr>
          <p:cxnSp>
            <p:nvCxnSpPr>
              <p:cNvPr id="152" name="Straight Connector 151">
                <a:extLst>
                  <a:ext uri="{FF2B5EF4-FFF2-40B4-BE49-F238E27FC236}">
                    <a16:creationId xmlns:a16="http://schemas.microsoft.com/office/drawing/2014/main" id="{168D5421-CBC2-634F-8F26-C0C262574CD8}"/>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A191544D-6968-E547-BB54-C5D27C250D90}"/>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9BAC0ADE-0CE1-764B-8227-FA4ABFF19A8F}"/>
                  </a:ext>
                </a:extLst>
              </p:cNvPr>
              <p:cNvCxnSpPr>
                <a:cxnSpLocks/>
              </p:cNvCxnSpPr>
              <p:nvPr/>
            </p:nvCxnSpPr>
            <p:spPr>
              <a:xfrm flipH="1">
                <a:off x="-3768057"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488A8AFA-365B-534C-A290-703AB34F36E7}"/>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151" name="TextBox 150">
              <a:extLst>
                <a:ext uri="{FF2B5EF4-FFF2-40B4-BE49-F238E27FC236}">
                  <a16:creationId xmlns:a16="http://schemas.microsoft.com/office/drawing/2014/main" id="{3A94AF15-EAFE-924D-A044-A6B01C24544D}"/>
                </a:ext>
              </a:extLst>
            </p:cNvPr>
            <p:cNvSpPr txBox="1"/>
            <p:nvPr/>
          </p:nvSpPr>
          <p:spPr>
            <a:xfrm>
              <a:off x="3048000" y="8037770"/>
              <a:ext cx="782081" cy="369332"/>
            </a:xfrm>
            <a:prstGeom prst="rect">
              <a:avLst/>
            </a:prstGeom>
            <a:noFill/>
            <a:effectLst/>
          </p:spPr>
          <p:txBody>
            <a:bodyPr wrap="square" rtlCol="0">
              <a:spAutoFit/>
            </a:bodyPr>
            <a:lstStyle/>
            <a:p>
              <a:r>
                <a:rPr lang="en-US" b="1" dirty="0"/>
                <a:t>start</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1471</TotalTime>
  <Words>193</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183</cp:revision>
  <dcterms:created xsi:type="dcterms:W3CDTF">2002-08-21T12:11:08Z</dcterms:created>
  <dcterms:modified xsi:type="dcterms:W3CDTF">2019-11-25T14:56:43Z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