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06.09.2019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26580"/>
              </p:ext>
            </p:extLst>
          </p:nvPr>
        </p:nvGraphicFramePr>
        <p:xfrm>
          <a:off x="152400" y="152400"/>
          <a:ext cx="7010400" cy="415974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Because I Designed This Damn Stage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Lars Liden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Standards stage consisting of 3 strings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Standing in Box A, firearm loaded and in weak hand at low ready, safety may be off.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Standing in Box B, gun loaded an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pointed squarely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3: Standing in Box C, gun loaded an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 on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6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At signal, engage T1-T3 with only 2 shots each,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At signal, engage T1-T3 with only 2 shots each,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3: At signal, engage T1-T3 with only 2 shots, freestyle.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3390900" y="6200849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4" name="Group 29">
            <a:extLst>
              <a:ext uri="{FF2B5EF4-FFF2-40B4-BE49-F238E27FC236}">
                <a16:creationId xmlns:a16="http://schemas.microsoft.com/office/drawing/2014/main" id="{DA734CEB-4E15-43E0-875F-60799B53E6C8}"/>
              </a:ext>
            </a:extLst>
          </p:cNvPr>
          <p:cNvGrpSpPr>
            <a:grpSpLocks/>
          </p:cNvGrpSpPr>
          <p:nvPr/>
        </p:nvGrpSpPr>
        <p:grpSpPr bwMode="auto">
          <a:xfrm>
            <a:off x="2603896" y="4674473"/>
            <a:ext cx="287338" cy="790575"/>
            <a:chOff x="528" y="240"/>
            <a:chExt cx="181" cy="498"/>
          </a:xfrm>
        </p:grpSpPr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5F8CF161-F39B-4B22-A50F-FD89D81D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EDC0B0DE-DACA-462E-A0BF-A5F0FB7F3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5A00F9B4-4E4A-4D16-A1F7-CC95F55C3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44">
            <a:extLst>
              <a:ext uri="{FF2B5EF4-FFF2-40B4-BE49-F238E27FC236}">
                <a16:creationId xmlns:a16="http://schemas.microsoft.com/office/drawing/2014/main" id="{9BB9C47F-8753-4702-A74B-69ACF2346B78}"/>
              </a:ext>
            </a:extLst>
          </p:cNvPr>
          <p:cNvGrpSpPr>
            <a:grpSpLocks/>
          </p:cNvGrpSpPr>
          <p:nvPr/>
        </p:nvGrpSpPr>
        <p:grpSpPr bwMode="auto">
          <a:xfrm>
            <a:off x="3547989" y="4658601"/>
            <a:ext cx="287338" cy="787400"/>
            <a:chOff x="1756" y="2113"/>
            <a:chExt cx="181" cy="499"/>
          </a:xfrm>
        </p:grpSpPr>
        <p:sp>
          <p:nvSpPr>
            <p:cNvPr id="60" name="Line 45">
              <a:extLst>
                <a:ext uri="{FF2B5EF4-FFF2-40B4-BE49-F238E27FC236}">
                  <a16:creationId xmlns:a16="http://schemas.microsoft.com/office/drawing/2014/main" id="{513C4895-2F4F-47A4-A067-27DFC2ED0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6">
              <a:extLst>
                <a:ext uri="{FF2B5EF4-FFF2-40B4-BE49-F238E27FC236}">
                  <a16:creationId xmlns:a16="http://schemas.microsoft.com/office/drawing/2014/main" id="{9D978694-8AE6-4773-AA43-3A105D133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47">
              <a:extLst>
                <a:ext uri="{FF2B5EF4-FFF2-40B4-BE49-F238E27FC236}">
                  <a16:creationId xmlns:a16="http://schemas.microsoft.com/office/drawing/2014/main" id="{2830B09B-A7D6-4FD7-99B6-1CDBB6B3C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3" name="Freeform 48">
                <a:extLst>
                  <a:ext uri="{FF2B5EF4-FFF2-40B4-BE49-F238E27FC236}">
                    <a16:creationId xmlns:a16="http://schemas.microsoft.com/office/drawing/2014/main" id="{FB9AA605-48E6-4E8F-9D20-11B112E50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>
                <a:extLst>
                  <a:ext uri="{FF2B5EF4-FFF2-40B4-BE49-F238E27FC236}">
                    <a16:creationId xmlns:a16="http://schemas.microsoft.com/office/drawing/2014/main" id="{FA203BB4-BA70-4C3B-8A3E-89BB43DF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>
                <a:extLst>
                  <a:ext uri="{FF2B5EF4-FFF2-40B4-BE49-F238E27FC236}">
                    <a16:creationId xmlns:a16="http://schemas.microsoft.com/office/drawing/2014/main" id="{31057C33-3CAD-4FEE-9B2E-5747FB0813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45D6FD-1B14-4AA9-8BDC-611E2B55806C}"/>
              </a:ext>
            </a:extLst>
          </p:cNvPr>
          <p:cNvGrpSpPr/>
          <p:nvPr/>
        </p:nvGrpSpPr>
        <p:grpSpPr>
          <a:xfrm>
            <a:off x="4376987" y="4621768"/>
            <a:ext cx="287338" cy="790575"/>
            <a:chOff x="619125" y="5181441"/>
            <a:chExt cx="287338" cy="7905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4A62AC-D9FF-41A8-BEA9-0505D6394F88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73" name="Group 29">
                <a:extLst>
                  <a:ext uri="{FF2B5EF4-FFF2-40B4-BE49-F238E27FC236}">
                    <a16:creationId xmlns:a16="http://schemas.microsoft.com/office/drawing/2014/main" id="{7B63EF08-54BA-4376-8146-6BF7C39FB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74" name="Line 30">
                  <a:extLst>
                    <a:ext uri="{FF2B5EF4-FFF2-40B4-BE49-F238E27FC236}">
                      <a16:creationId xmlns:a16="http://schemas.microsoft.com/office/drawing/2014/main" id="{5FFCC523-D772-4380-8147-4138B68CF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31">
                  <a:extLst>
                    <a:ext uri="{FF2B5EF4-FFF2-40B4-BE49-F238E27FC236}">
                      <a16:creationId xmlns:a16="http://schemas.microsoft.com/office/drawing/2014/main" id="{04EFED47-7B4E-4F97-ABB5-A2744DAEB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32">
                  <a:extLst>
                    <a:ext uri="{FF2B5EF4-FFF2-40B4-BE49-F238E27FC236}">
                      <a16:creationId xmlns:a16="http://schemas.microsoft.com/office/drawing/2014/main" id="{A6B78EF0-DA06-4CD5-AF44-AEB072681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4489746-2BB8-4819-9459-ADCBAFE3450F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A3B5B9-76ED-43EE-B3A1-C923C33FE8C0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EA5F57-AFFE-44C8-BAE7-8D6D1C893080}"/>
              </a:ext>
            </a:extLst>
          </p:cNvPr>
          <p:cNvGrpSpPr/>
          <p:nvPr/>
        </p:nvGrpSpPr>
        <p:grpSpPr>
          <a:xfrm>
            <a:off x="3391099" y="8408722"/>
            <a:ext cx="533400" cy="442872"/>
            <a:chOff x="3124200" y="8001000"/>
            <a:chExt cx="533400" cy="44287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911B6B2-8FBD-45A5-A8AA-073A004363D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4C827A9-CCD8-4C0B-9DB6-E45224A37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B6B81B-C94C-421A-979B-B9A70FA40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D5E2DFF-14BE-4CA4-B6C8-974DCFD79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0505CC4-A1F9-49CE-A3A4-C211F3AE3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0A3CC4-BF4A-4266-9308-EE9F2129203A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7F704D-C03F-4FEC-BDBC-500729449516}"/>
              </a:ext>
            </a:extLst>
          </p:cNvPr>
          <p:cNvGrpSpPr/>
          <p:nvPr/>
        </p:nvGrpSpPr>
        <p:grpSpPr>
          <a:xfrm>
            <a:off x="3391100" y="7263048"/>
            <a:ext cx="533400" cy="442872"/>
            <a:chOff x="3124200" y="8001000"/>
            <a:chExt cx="533400" cy="44287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722A649-451F-4530-8BCE-1A6DFD5EA3C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5696AFD-A946-4CC5-A1C4-1B99E18A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9464CC-5023-4012-92FB-0EAA65AD9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3BF4DD4-AEF8-4704-BAF8-4FEFC2F003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272F78D-4F81-48D9-859E-95AA9C240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176A2D-8A4F-42B1-9A02-12AFE5D87F2C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159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2019-09-06T19:24:17Z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