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8"/>
    <p:restoredTop sz="93991" autoAdjust="0"/>
  </p:normalViewPr>
  <p:slideViewPr>
    <p:cSldViewPr>
      <p:cViewPr varScale="1">
        <p:scale>
          <a:sx n="77" d="100"/>
          <a:sy n="77" d="100"/>
        </p:scale>
        <p:origin x="3186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28.09.2021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490A85-9386-4A54-AD5F-C7E6E1F61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47" y="4179327"/>
            <a:ext cx="6883478" cy="4950180"/>
          </a:xfrm>
          <a:prstGeom prst="rect">
            <a:avLst/>
          </a:prstGeom>
        </p:spPr>
      </p:pic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63420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High or Low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Peter Jarvis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1600200" y="812838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5257800" y="638494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137490-2EBA-468D-B6FF-EF23995D039D}"/>
              </a:ext>
            </a:extLst>
          </p:cNvPr>
          <p:cNvSpPr txBox="1"/>
          <p:nvPr/>
        </p:nvSpPr>
        <p:spPr>
          <a:xfrm>
            <a:off x="3429000" y="6839083"/>
            <a:ext cx="78208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91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185</cp:revision>
  <dcterms:created xsi:type="dcterms:W3CDTF">2002-08-21T12:11:08Z</dcterms:created>
  <dcterms:modified xsi:type="dcterms:W3CDTF">2021-09-28T20:56:20Z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