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8"/>
    <p:restoredTop sz="93991" autoAdjust="0"/>
  </p:normalViewPr>
  <p:slideViewPr>
    <p:cSldViewPr>
      <p:cViewPr varScale="1">
        <p:scale>
          <a:sx n="77" d="100"/>
          <a:sy n="77" d="100"/>
        </p:scale>
        <p:origin x="3186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28.09.2021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386B5EBF-A9BB-474A-9D43-7B9D157F1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169265"/>
            <a:ext cx="3124197" cy="5185583"/>
          </a:xfrm>
          <a:prstGeom prst="rect">
            <a:avLst/>
          </a:prstGeom>
        </p:spPr>
      </p:pic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323667"/>
              </p:ext>
            </p:extLst>
          </p:nvPr>
        </p:nvGraphicFramePr>
        <p:xfrm>
          <a:off x="152400" y="152400"/>
          <a:ext cx="7010400" cy="4229174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North Pistol, B – One Shot One Kill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Peter Jarvis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Standards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POSITION: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in P1, wrists below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Handgun: Loaded and holstered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PCC: Stock on belt, muzzle pointed downrange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Unlimited/Limited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IDPA, 1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degree rule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3810000" y="8139071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3447442" y="6629589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3495467" y="579783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121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186</cp:revision>
  <dcterms:created xsi:type="dcterms:W3CDTF">2002-08-21T12:11:08Z</dcterms:created>
  <dcterms:modified xsi:type="dcterms:W3CDTF">2021-09-28T20:51:09Z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