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119" d="100"/>
          <a:sy n="119" d="100"/>
        </p:scale>
        <p:origin x="384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18719"/>
              </p:ext>
            </p:extLst>
          </p:nvPr>
        </p:nvGraphicFramePr>
        <p:xfrm>
          <a:off x="152400" y="152400"/>
          <a:ext cx="7010400" cy="37338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4: Corona-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tastrophe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Please Don’t Steal the Charmin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minding your own business while working on some gun stuff in the garage when a hoard of armed miscreants try to enter the garage and grab your stores of personal paper products! Repel the hoards and protect your self, family, and the two-ply.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SP box; gun loaded and placed on barrel facing downrange. Hands relaxed at sides. Reloading devices on belt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9   IDPA, 1  NT,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07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pick up gun and engage targets as they become visible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Barrels are vision barriers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960272" y="60756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693572" y="42544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188482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2729630" y="49781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361233" y="52332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3839636" y="49902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5344666" y="39692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5821623" y="39692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5628338" y="57945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64A941-A715-43F6-AB06-B90F565F009B}"/>
              </a:ext>
            </a:extLst>
          </p:cNvPr>
          <p:cNvGrpSpPr/>
          <p:nvPr/>
        </p:nvGrpSpPr>
        <p:grpSpPr>
          <a:xfrm>
            <a:off x="3276724" y="7548303"/>
            <a:ext cx="533400" cy="442872"/>
            <a:chOff x="3124200" y="8001000"/>
            <a:chExt cx="533400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AFE37A-FC0D-4F60-88AD-F30133F2621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A1B005-029B-4CED-85EB-F5C80C88F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AEECD12-A9E6-453E-B36A-BE897F427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ADCAA16-1EFB-4D07-9578-636EED5CE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4B06643-1FCE-4F14-BD0D-318F69AAA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A23303-1D58-4F0E-87DD-42EBA55D731E}"/>
                </a:ext>
              </a:extLst>
            </p:cNvPr>
            <p:cNvSpPr txBox="1"/>
            <p:nvPr/>
          </p:nvSpPr>
          <p:spPr>
            <a:xfrm>
              <a:off x="3189167" y="8037770"/>
              <a:ext cx="431920" cy="25391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SP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sp>
        <p:nvSpPr>
          <p:cNvPr id="58" name="AutoShape 28"/>
          <p:cNvSpPr>
            <a:spLocks noChangeArrowheads="1"/>
          </p:cNvSpPr>
          <p:nvPr/>
        </p:nvSpPr>
        <p:spPr bwMode="auto">
          <a:xfrm>
            <a:off x="3537073" y="684698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AutoShape 28"/>
          <p:cNvSpPr>
            <a:spLocks noChangeArrowheads="1"/>
          </p:cNvSpPr>
          <p:nvPr/>
        </p:nvSpPr>
        <p:spPr bwMode="auto">
          <a:xfrm>
            <a:off x="3163379" y="685496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3" name="Group 13"/>
          <p:cNvGrpSpPr>
            <a:grpSpLocks/>
          </p:cNvGrpSpPr>
          <p:nvPr/>
        </p:nvGrpSpPr>
        <p:grpSpPr bwMode="auto">
          <a:xfrm>
            <a:off x="1877913" y="5348133"/>
            <a:ext cx="393700" cy="1271588"/>
            <a:chOff x="2901" y="4325"/>
            <a:chExt cx="236" cy="690"/>
          </a:xfrm>
        </p:grpSpPr>
        <p:sp>
          <p:nvSpPr>
            <p:cNvPr id="64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9" name="Group 13"/>
          <p:cNvGrpSpPr>
            <a:grpSpLocks/>
          </p:cNvGrpSpPr>
          <p:nvPr/>
        </p:nvGrpSpPr>
        <p:grpSpPr bwMode="auto">
          <a:xfrm>
            <a:off x="4849734" y="5421317"/>
            <a:ext cx="393700" cy="1271588"/>
            <a:chOff x="2901" y="4325"/>
            <a:chExt cx="236" cy="690"/>
          </a:xfrm>
        </p:grpSpPr>
        <p:sp>
          <p:nvSpPr>
            <p:cNvPr id="70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2" name="Freeform 55"/>
          <p:cNvSpPr>
            <a:spLocks/>
          </p:cNvSpPr>
          <p:nvPr/>
        </p:nvSpPr>
        <p:spPr bwMode="auto">
          <a:xfrm>
            <a:off x="2279917" y="5413466"/>
            <a:ext cx="799715" cy="211257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53"/>
          <p:cNvSpPr>
            <a:spLocks/>
          </p:cNvSpPr>
          <p:nvPr/>
        </p:nvSpPr>
        <p:spPr bwMode="auto">
          <a:xfrm>
            <a:off x="3937365" y="5484480"/>
            <a:ext cx="938479" cy="1970541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" name="Group 44"/>
          <p:cNvGrpSpPr>
            <a:grpSpLocks/>
          </p:cNvGrpSpPr>
          <p:nvPr/>
        </p:nvGrpSpPr>
        <p:grpSpPr bwMode="auto">
          <a:xfrm>
            <a:off x="3449761" y="4421618"/>
            <a:ext cx="287338" cy="787400"/>
            <a:chOff x="1756" y="2113"/>
            <a:chExt cx="181" cy="499"/>
          </a:xfrm>
        </p:grpSpPr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" name="Group 29"/>
          <p:cNvGrpSpPr>
            <a:grpSpLocks/>
          </p:cNvGrpSpPr>
          <p:nvPr/>
        </p:nvGrpSpPr>
        <p:grpSpPr bwMode="auto">
          <a:xfrm>
            <a:off x="2946912" y="4167941"/>
            <a:ext cx="287338" cy="790575"/>
            <a:chOff x="528" y="240"/>
            <a:chExt cx="181" cy="498"/>
          </a:xfrm>
        </p:grpSpPr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/>
          <p:cNvGrpSpPr>
            <a:grpSpLocks/>
          </p:cNvGrpSpPr>
          <p:nvPr/>
        </p:nvGrpSpPr>
        <p:grpSpPr bwMode="auto">
          <a:xfrm>
            <a:off x="3886324" y="4145580"/>
            <a:ext cx="287338" cy="790575"/>
            <a:chOff x="528" y="240"/>
            <a:chExt cx="181" cy="498"/>
          </a:xfrm>
        </p:grpSpPr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876652" y="4654192"/>
            <a:ext cx="287338" cy="790575"/>
            <a:chOff x="528" y="240"/>
            <a:chExt cx="181" cy="498"/>
          </a:xfrm>
        </p:grpSpPr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/>
          <p:cNvGrpSpPr>
            <a:grpSpLocks/>
          </p:cNvGrpSpPr>
          <p:nvPr/>
        </p:nvGrpSpPr>
        <p:grpSpPr bwMode="auto">
          <a:xfrm>
            <a:off x="5467697" y="4353708"/>
            <a:ext cx="287338" cy="790575"/>
            <a:chOff x="528" y="240"/>
            <a:chExt cx="181" cy="498"/>
          </a:xfrm>
        </p:grpSpPr>
        <p:sp>
          <p:nvSpPr>
            <p:cNvPr id="9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13248" y="5841259"/>
            <a:ext cx="360363" cy="838200"/>
            <a:chOff x="-2155" y="1485"/>
            <a:chExt cx="227" cy="528"/>
          </a:xfrm>
        </p:grpSpPr>
        <p:sp>
          <p:nvSpPr>
            <p:cNvPr id="98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29"/>
          <p:cNvGrpSpPr>
            <a:grpSpLocks/>
          </p:cNvGrpSpPr>
          <p:nvPr/>
        </p:nvGrpSpPr>
        <p:grpSpPr bwMode="auto">
          <a:xfrm>
            <a:off x="5902674" y="4392710"/>
            <a:ext cx="287338" cy="790575"/>
            <a:chOff x="528" y="240"/>
            <a:chExt cx="181" cy="498"/>
          </a:xfrm>
        </p:grpSpPr>
        <p:sp>
          <p:nvSpPr>
            <p:cNvPr id="1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9"/>
          <p:cNvGrpSpPr>
            <a:grpSpLocks/>
          </p:cNvGrpSpPr>
          <p:nvPr/>
        </p:nvGrpSpPr>
        <p:grpSpPr bwMode="auto">
          <a:xfrm>
            <a:off x="1277825" y="4647842"/>
            <a:ext cx="287338" cy="790575"/>
            <a:chOff x="528" y="240"/>
            <a:chExt cx="181" cy="498"/>
          </a:xfrm>
        </p:grpSpPr>
        <p:sp>
          <p:nvSpPr>
            <p:cNvPr id="13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9"/>
          <p:cNvGrpSpPr>
            <a:grpSpLocks/>
          </p:cNvGrpSpPr>
          <p:nvPr/>
        </p:nvGrpSpPr>
        <p:grpSpPr bwMode="auto">
          <a:xfrm>
            <a:off x="5672330" y="4982467"/>
            <a:ext cx="287338" cy="790575"/>
            <a:chOff x="528" y="240"/>
            <a:chExt cx="181" cy="498"/>
          </a:xfrm>
        </p:grpSpPr>
        <p:sp>
          <p:nvSpPr>
            <p:cNvPr id="13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29"/>
          <p:cNvGrpSpPr>
            <a:grpSpLocks/>
          </p:cNvGrpSpPr>
          <p:nvPr/>
        </p:nvGrpSpPr>
        <p:grpSpPr bwMode="auto">
          <a:xfrm>
            <a:off x="1098317" y="5287446"/>
            <a:ext cx="287338" cy="790575"/>
            <a:chOff x="528" y="240"/>
            <a:chExt cx="181" cy="498"/>
          </a:xfrm>
        </p:grpSpPr>
        <p:sp>
          <p:nvSpPr>
            <p:cNvPr id="14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184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186</cp:revision>
  <dcterms:created xsi:type="dcterms:W3CDTF">2002-08-21T12:11:08Z</dcterms:created>
  <dcterms:modified xsi:type="dcterms:W3CDTF">2020-07-27T17:34:41Z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