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023" autoAdjust="0"/>
  </p:normalViewPr>
  <p:slideViewPr>
    <p:cSldViewPr>
      <p:cViewPr varScale="1">
        <p:scale>
          <a:sx n="119" d="100"/>
          <a:sy n="119" d="100"/>
        </p:scale>
        <p:origin x="3848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7/27/20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1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31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01318"/>
              </p:ext>
            </p:extLst>
          </p:nvPr>
        </p:nvGraphicFramePr>
        <p:xfrm>
          <a:off x="152400" y="152400"/>
          <a:ext cx="7010400" cy="3909822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&amp; Sportsman’s Club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1: Corona-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tastrophe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!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Transitions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Corgi Nation Pistol Team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leaving Costco pushing a cart full o’ precious hand sanitizer when you are accosted by a rioting hoard of armed anti-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bacteeriorists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! They may have got the drop on you initially – but you have trained for this event! Feigning surrender –  save yourself!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Facing  downrange , hands above head, Gun loaded and holstered; PCC stock on belt and aimed at cone.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8  IDPA, 3 NT,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 Target arrays are 7 -15 and 25 yds. Beware of shoot </a:t>
                      </a:r>
                      <a:r>
                        <a:rPr kumimoji="0" 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thrus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0076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signal  engage targets in tactical priority.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T5 and T8 have T-shirts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66249C-1B3D-4B4F-8013-2A8ADC415A59}"/>
              </a:ext>
            </a:extLst>
          </p:cNvPr>
          <p:cNvSpPr txBox="1"/>
          <p:nvPr/>
        </p:nvSpPr>
        <p:spPr>
          <a:xfrm>
            <a:off x="6282156" y="667878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AF2D82-6716-4600-AA4F-1FC8A4D2C010}"/>
              </a:ext>
            </a:extLst>
          </p:cNvPr>
          <p:cNvGrpSpPr/>
          <p:nvPr/>
        </p:nvGrpSpPr>
        <p:grpSpPr>
          <a:xfrm>
            <a:off x="632624" y="7404150"/>
            <a:ext cx="2011259" cy="1375906"/>
            <a:chOff x="166468" y="7237932"/>
            <a:chExt cx="2011259" cy="119334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5C7D54-FDBD-49C7-A416-DDDF82369927}"/>
                </a:ext>
              </a:extLst>
            </p:cNvPr>
            <p:cNvGrpSpPr/>
            <p:nvPr/>
          </p:nvGrpSpPr>
          <p:grpSpPr>
            <a:xfrm>
              <a:off x="381000" y="7237932"/>
              <a:ext cx="1796727" cy="909988"/>
              <a:chOff x="439530" y="5117203"/>
              <a:chExt cx="2480143" cy="1697604"/>
            </a:xfrm>
          </p:grpSpPr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D5B605AF-F27D-4A36-A18D-B69BF907E334}"/>
                  </a:ext>
                </a:extLst>
              </p:cNvPr>
              <p:cNvSpPr/>
              <p:nvPr/>
            </p:nvSpPr>
            <p:spPr>
              <a:xfrm>
                <a:off x="2614873" y="511720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6EE87F-FE77-49DE-9B78-E7A45AA52BCD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61C3E92-A233-49C0-BB84-97DC1B24D7BA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26546C-27C7-4BB4-AFA4-D5BA4AD735F2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C19BEE0-DC80-4434-B6AB-1878C472CEC7}"/>
              </a:ext>
            </a:extLst>
          </p:cNvPr>
          <p:cNvSpPr txBox="1"/>
          <p:nvPr/>
        </p:nvSpPr>
        <p:spPr>
          <a:xfrm>
            <a:off x="3003002" y="67097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CA73BE-E99F-4DEF-A722-4EEC5ACF9665}"/>
              </a:ext>
            </a:extLst>
          </p:cNvPr>
          <p:cNvSpPr txBox="1"/>
          <p:nvPr/>
        </p:nvSpPr>
        <p:spPr>
          <a:xfrm>
            <a:off x="231696" y="683908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C4594E-7D39-4EB8-B92A-802976F73475}"/>
              </a:ext>
            </a:extLst>
          </p:cNvPr>
          <p:cNvSpPr txBox="1"/>
          <p:nvPr/>
        </p:nvSpPr>
        <p:spPr>
          <a:xfrm>
            <a:off x="1798574" y="56421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AB6583-7DF6-4EE3-AC14-01E88EDFCF19}"/>
              </a:ext>
            </a:extLst>
          </p:cNvPr>
          <p:cNvSpPr txBox="1"/>
          <p:nvPr/>
        </p:nvSpPr>
        <p:spPr>
          <a:xfrm>
            <a:off x="6502967" y="55797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B8312-473B-476D-BB7C-C2FDF0F51E97}"/>
              </a:ext>
            </a:extLst>
          </p:cNvPr>
          <p:cNvSpPr txBox="1"/>
          <p:nvPr/>
        </p:nvSpPr>
        <p:spPr>
          <a:xfrm>
            <a:off x="4854575" y="491371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8CB62-3491-49D3-8984-E51FC288F44D}"/>
              </a:ext>
            </a:extLst>
          </p:cNvPr>
          <p:cNvSpPr txBox="1"/>
          <p:nvPr/>
        </p:nvSpPr>
        <p:spPr>
          <a:xfrm>
            <a:off x="2770181" y="44883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6D4DE2-07B1-4954-AC3D-0F43CB88A535}"/>
              </a:ext>
            </a:extLst>
          </p:cNvPr>
          <p:cNvSpPr txBox="1"/>
          <p:nvPr/>
        </p:nvSpPr>
        <p:spPr>
          <a:xfrm>
            <a:off x="689945" y="45780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40FC6F-EEBF-4376-AC5A-4AD472AA31D7}"/>
              </a:ext>
            </a:extLst>
          </p:cNvPr>
          <p:cNvGrpSpPr/>
          <p:nvPr/>
        </p:nvGrpSpPr>
        <p:grpSpPr>
          <a:xfrm>
            <a:off x="2199759" y="7923969"/>
            <a:ext cx="782081" cy="442872"/>
            <a:chOff x="3073035" y="8001000"/>
            <a:chExt cx="782081" cy="4428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50C905B-4664-4BEF-A040-E9BD263F201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83D1D95-A823-4553-9722-622F65EDC1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2E1243C-68B4-4ED8-879E-8CA83CFD65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5375A6F-0FFE-4043-8D98-2A554B8C5E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0C6472-4628-4CFD-93F3-D032651C2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882380-237C-4F38-B85F-DAAFD46A40CD}"/>
                </a:ext>
              </a:extLst>
            </p:cNvPr>
            <p:cNvSpPr txBox="1"/>
            <p:nvPr/>
          </p:nvSpPr>
          <p:spPr>
            <a:xfrm>
              <a:off x="3073035" y="8074539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2400"/>
            <a:ext cx="973490" cy="973490"/>
          </a:xfrm>
          <a:prstGeom prst="rect">
            <a:avLst/>
          </a:prstGeom>
        </p:spPr>
      </p:pic>
      <p:grpSp>
        <p:nvGrpSpPr>
          <p:cNvPr id="112" name="Group 164"/>
          <p:cNvGrpSpPr>
            <a:grpSpLocks/>
          </p:cNvGrpSpPr>
          <p:nvPr/>
        </p:nvGrpSpPr>
        <p:grpSpPr bwMode="auto">
          <a:xfrm>
            <a:off x="3150458" y="4114641"/>
            <a:ext cx="288925" cy="787400"/>
            <a:chOff x="1247" y="2496"/>
            <a:chExt cx="182" cy="496"/>
          </a:xfrm>
        </p:grpSpPr>
        <p:sp>
          <p:nvSpPr>
            <p:cNvPr id="113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6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926546C-27C7-4BB4-AFA4-D5BA4AD735F2}"/>
              </a:ext>
            </a:extLst>
          </p:cNvPr>
          <p:cNvSpPr txBox="1"/>
          <p:nvPr/>
        </p:nvSpPr>
        <p:spPr>
          <a:xfrm>
            <a:off x="6049662" y="8389710"/>
            <a:ext cx="685800" cy="390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Muzzle safe cone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D5B605AF-F27D-4A36-A18D-B69BF907E334}"/>
              </a:ext>
            </a:extLst>
          </p:cNvPr>
          <p:cNvSpPr/>
          <p:nvPr/>
        </p:nvSpPr>
        <p:spPr>
          <a:xfrm>
            <a:off x="6282156" y="8062557"/>
            <a:ext cx="220811" cy="316862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29"/>
          <p:cNvGrpSpPr>
            <a:grpSpLocks/>
          </p:cNvGrpSpPr>
          <p:nvPr/>
        </p:nvGrpSpPr>
        <p:grpSpPr bwMode="auto">
          <a:xfrm>
            <a:off x="6105223" y="5023224"/>
            <a:ext cx="287338" cy="790575"/>
            <a:chOff x="528" y="240"/>
            <a:chExt cx="181" cy="498"/>
          </a:xfrm>
        </p:grpSpPr>
        <p:sp>
          <p:nvSpPr>
            <p:cNvPr id="6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9"/>
          <p:cNvGrpSpPr>
            <a:grpSpLocks/>
          </p:cNvGrpSpPr>
          <p:nvPr/>
        </p:nvGrpSpPr>
        <p:grpSpPr bwMode="auto">
          <a:xfrm>
            <a:off x="241019" y="4103369"/>
            <a:ext cx="287338" cy="790575"/>
            <a:chOff x="528" y="240"/>
            <a:chExt cx="181" cy="498"/>
          </a:xfrm>
        </p:grpSpPr>
        <p:sp>
          <p:nvSpPr>
            <p:cNvPr id="8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44"/>
          <p:cNvGrpSpPr>
            <a:grpSpLocks/>
          </p:cNvGrpSpPr>
          <p:nvPr/>
        </p:nvGrpSpPr>
        <p:grpSpPr bwMode="auto">
          <a:xfrm>
            <a:off x="5410200" y="4471114"/>
            <a:ext cx="287338" cy="787400"/>
            <a:chOff x="1756" y="2113"/>
            <a:chExt cx="181" cy="499"/>
          </a:xfrm>
        </p:grpSpPr>
        <p:sp>
          <p:nvSpPr>
            <p:cNvPr id="89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92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5" name="Group 44"/>
          <p:cNvGrpSpPr>
            <a:grpSpLocks/>
          </p:cNvGrpSpPr>
          <p:nvPr/>
        </p:nvGrpSpPr>
        <p:grpSpPr bwMode="auto">
          <a:xfrm>
            <a:off x="1519174" y="5195658"/>
            <a:ext cx="287338" cy="787400"/>
            <a:chOff x="1756" y="2113"/>
            <a:chExt cx="181" cy="499"/>
          </a:xfrm>
        </p:grpSpPr>
        <p:sp>
          <p:nvSpPr>
            <p:cNvPr id="9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9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" name="Group 170"/>
          <p:cNvGrpSpPr>
            <a:grpSpLocks/>
          </p:cNvGrpSpPr>
          <p:nvPr/>
        </p:nvGrpSpPr>
        <p:grpSpPr bwMode="auto">
          <a:xfrm>
            <a:off x="3627003" y="6194639"/>
            <a:ext cx="288925" cy="787400"/>
            <a:chOff x="1008" y="2592"/>
            <a:chExt cx="182" cy="496"/>
          </a:xfrm>
        </p:grpSpPr>
        <p:sp>
          <p:nvSpPr>
            <p:cNvPr id="103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5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06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8" name="Group 170"/>
          <p:cNvGrpSpPr>
            <a:grpSpLocks/>
          </p:cNvGrpSpPr>
          <p:nvPr/>
        </p:nvGrpSpPr>
        <p:grpSpPr bwMode="auto">
          <a:xfrm>
            <a:off x="6787579" y="6122406"/>
            <a:ext cx="288925" cy="787400"/>
            <a:chOff x="1008" y="2592"/>
            <a:chExt cx="182" cy="496"/>
          </a:xfrm>
        </p:grpSpPr>
        <p:sp>
          <p:nvSpPr>
            <p:cNvPr id="109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1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18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0" name="Group 170"/>
          <p:cNvGrpSpPr>
            <a:grpSpLocks/>
          </p:cNvGrpSpPr>
          <p:nvPr/>
        </p:nvGrpSpPr>
        <p:grpSpPr bwMode="auto">
          <a:xfrm>
            <a:off x="772815" y="6252582"/>
            <a:ext cx="288925" cy="787400"/>
            <a:chOff x="1008" y="2592"/>
            <a:chExt cx="182" cy="496"/>
          </a:xfrm>
        </p:grpSpPr>
        <p:sp>
          <p:nvSpPr>
            <p:cNvPr id="121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124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26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73" y="6954025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328" y="6909806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808" y="5098376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01204" y="7561367"/>
            <a:ext cx="4283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/>
              <a:t>PCC</a:t>
            </a:r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D5B605AF-F27D-4A36-A18D-B69BF907E334}"/>
              </a:ext>
            </a:extLst>
          </p:cNvPr>
          <p:cNvSpPr/>
          <p:nvPr/>
        </p:nvSpPr>
        <p:spPr>
          <a:xfrm>
            <a:off x="872615" y="8078356"/>
            <a:ext cx="220811" cy="316862"/>
          </a:xfrm>
          <a:prstGeom prst="triangl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198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187</cp:revision>
  <dcterms:created xsi:type="dcterms:W3CDTF">2002-08-21T12:11:08Z</dcterms:created>
  <dcterms:modified xsi:type="dcterms:W3CDTF">2020-07-27T17:40:21Z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