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567D7-777B-4AD4-A974-53BBC13437B3}" v="25" dt="2020-02-16T17:54:30.163"/>
    <p1510:client id="{D4E9BF39-4993-45F5-88A5-B82DFE0DDA1C}" v="2" dt="2020-02-16T20:24:3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4"/>
    <p:restoredTop sz="94014" autoAdjust="0"/>
  </p:normalViewPr>
  <p:slideViewPr>
    <p:cSldViewPr>
      <p:cViewPr varScale="1">
        <p:scale>
          <a:sx n="86" d="100"/>
          <a:sy n="86" d="100"/>
        </p:scale>
        <p:origin x="1104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9D8567D7-777B-4AD4-A974-53BBC13437B3}"/>
    <pc:docChg chg="custSel delSld modSld">
      <pc:chgData name="Pete Lymberis" userId="9ee793fb55b82a19" providerId="LiveId" clId="{9D8567D7-777B-4AD4-A974-53BBC13437B3}" dt="2020-02-16T20:00:53.438" v="44" actId="2696"/>
      <pc:docMkLst>
        <pc:docMk/>
      </pc:docMkLst>
      <pc:sldChg chg="del">
        <pc:chgData name="Pete Lymberis" userId="9ee793fb55b82a19" providerId="LiveId" clId="{9D8567D7-777B-4AD4-A974-53BBC13437B3}" dt="2020-02-16T17:52:04.349" v="0" actId="2696"/>
        <pc:sldMkLst>
          <pc:docMk/>
          <pc:sldMk cId="0" sldId="274"/>
        </pc:sldMkLst>
      </pc:sldChg>
      <pc:sldChg chg="del">
        <pc:chgData name="Pete Lymberis" userId="9ee793fb55b82a19" providerId="LiveId" clId="{9D8567D7-777B-4AD4-A974-53BBC13437B3}" dt="2020-02-16T20:00:53.438" v="44" actId="2696"/>
        <pc:sldMkLst>
          <pc:docMk/>
          <pc:sldMk cId="0" sldId="279"/>
        </pc:sldMkLst>
      </pc:sldChg>
      <pc:sldChg chg="addSp modSp">
        <pc:chgData name="Pete Lymberis" userId="9ee793fb55b82a19" providerId="LiveId" clId="{9D8567D7-777B-4AD4-A974-53BBC13437B3}" dt="2020-02-16T17:55:04.262" v="38" actId="20577"/>
        <pc:sldMkLst>
          <pc:docMk/>
          <pc:sldMk cId="4083254824" sldId="282"/>
        </pc:sldMkLst>
        <pc:spChg chg="add mod">
          <ac:chgData name="Pete Lymberis" userId="9ee793fb55b82a19" providerId="LiveId" clId="{9D8567D7-777B-4AD4-A974-53BBC13437B3}" dt="2020-02-16T17:55:04.262" v="38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9D8567D7-777B-4AD4-A974-53BBC13437B3}" dt="2020-02-16T17:54:16.086" v="24" actId="1036"/>
          <ac:spMkLst>
            <pc:docMk/>
            <pc:sldMk cId="4083254824" sldId="282"/>
            <ac:spMk id="95" creationId="{4AD1DE6A-3949-4A2F-BC15-9419AE909103}"/>
          </ac:spMkLst>
        </pc:spChg>
        <pc:grpChg chg="add mod">
          <ac:chgData name="Pete Lymberis" userId="9ee793fb55b82a19" providerId="LiveId" clId="{9D8567D7-777B-4AD4-A974-53BBC13437B3}" dt="2020-02-16T17:54:23.446" v="26" actId="1076"/>
          <ac:grpSpMkLst>
            <pc:docMk/>
            <pc:sldMk cId="4083254824" sldId="282"/>
            <ac:grpSpMk id="19" creationId="{2B08D947-2C88-4A90-B3B3-AC74BF256DE3}"/>
          </ac:grpSpMkLst>
        </pc:grpChg>
        <pc:grpChg chg="mod">
          <ac:chgData name="Pete Lymberis" userId="9ee793fb55b82a19" providerId="LiveId" clId="{9D8567D7-777B-4AD4-A974-53BBC13437B3}" dt="2020-02-16T17:54:16.086" v="24" actId="1036"/>
          <ac:grpSpMkLst>
            <pc:docMk/>
            <pc:sldMk cId="4083254824" sldId="282"/>
            <ac:grpSpMk id="96" creationId="{63D729C5-6A1F-4FE4-B71D-ED0FCB0396EE}"/>
          </ac:grpSpMkLst>
        </pc:grpChg>
      </pc:sldChg>
      <pc:sldChg chg="addSp delSp modSp">
        <pc:chgData name="Pete Lymberis" userId="9ee793fb55b82a19" providerId="LiveId" clId="{9D8567D7-777B-4AD4-A974-53BBC13437B3}" dt="2020-02-16T17:55:49.848" v="43" actId="1076"/>
        <pc:sldMkLst>
          <pc:docMk/>
          <pc:sldMk cId="3681381696" sldId="283"/>
        </pc:sldMkLst>
        <pc:spChg chg="mod">
          <ac:chgData name="Pete Lymberis" userId="9ee793fb55b82a19" providerId="LiveId" clId="{9D8567D7-777B-4AD4-A974-53BBC13437B3}" dt="2020-02-16T17:55:49.848" v="43" actId="1076"/>
          <ac:spMkLst>
            <pc:docMk/>
            <pc:sldMk cId="3681381696" sldId="283"/>
            <ac:spMk id="5" creationId="{E8CFCFEF-A970-44DF-80D4-96841A4555B8}"/>
          </ac:spMkLst>
        </pc:spChg>
        <pc:grpChg chg="mod">
          <ac:chgData name="Pete Lymberis" userId="9ee793fb55b82a19" providerId="LiveId" clId="{9D8567D7-777B-4AD4-A974-53BBC13437B3}" dt="2020-02-16T17:55:26.102" v="39" actId="107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9D8567D7-777B-4AD4-A974-53BBC13437B3}" dt="2020-02-16T17:55:28.208" v="40" actId="1076"/>
          <ac:grpSpMkLst>
            <pc:docMk/>
            <pc:sldMk cId="3681381696" sldId="283"/>
            <ac:grpSpMk id="26" creationId="{FFFA8C9D-150E-45EF-9C54-8FA21C1CFC3A}"/>
          </ac:grpSpMkLst>
        </pc:grpChg>
        <pc:grpChg chg="mod">
          <ac:chgData name="Pete Lymberis" userId="9ee793fb55b82a19" providerId="LiveId" clId="{9D8567D7-777B-4AD4-A974-53BBC13437B3}" dt="2020-02-16T17:55:35.806" v="42" actId="1076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9D8567D7-777B-4AD4-A974-53BBC13437B3}" dt="2020-02-16T17:55:30.870" v="41" actId="107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9D8567D7-777B-4AD4-A974-53BBC13437B3}" dt="2020-02-16T17:53:12.343" v="1" actId="478"/>
          <ac:grpSpMkLst>
            <pc:docMk/>
            <pc:sldMk cId="3681381696" sldId="283"/>
            <ac:grpSpMk id="47" creationId="{9D1CDEA2-C075-44E6-B7B4-D34E4BCC7B58}"/>
          </ac:grpSpMkLst>
        </pc:grpChg>
        <pc:grpChg chg="add mod">
          <ac:chgData name="Pete Lymberis" userId="9ee793fb55b82a19" providerId="LiveId" clId="{9D8567D7-777B-4AD4-A974-53BBC13437B3}" dt="2020-02-16T17:53:37.810" v="3" actId="1076"/>
          <ac:grpSpMkLst>
            <pc:docMk/>
            <pc:sldMk cId="3681381696" sldId="283"/>
            <ac:grpSpMk id="70" creationId="{F0C64FA1-E4BB-401B-85A1-B8C60A48AF60}"/>
          </ac:grpSpMkLst>
        </pc:grpChg>
      </pc:sldChg>
    </pc:docChg>
  </pc:docChgLst>
  <pc:docChgLst>
    <pc:chgData name="Pete Lymberis" userId="9ee793fb55b82a19" providerId="LiveId" clId="{D4E9BF39-4993-45F5-88A5-B82DFE0DDA1C}"/>
    <pc:docChg chg="undo custSel modSld">
      <pc:chgData name="Pete Lymberis" userId="9ee793fb55b82a19" providerId="LiveId" clId="{D4E9BF39-4993-45F5-88A5-B82DFE0DDA1C}" dt="2020-02-17T06:26:08.642" v="285" actId="20577"/>
      <pc:docMkLst>
        <pc:docMk/>
      </pc:docMkLst>
      <pc:sldChg chg="modSp">
        <pc:chgData name="Pete Lymberis" userId="9ee793fb55b82a19" providerId="LiveId" clId="{D4E9BF39-4993-45F5-88A5-B82DFE0DDA1C}" dt="2020-02-16T20:25:47.059" v="57" actId="20577"/>
        <pc:sldMkLst>
          <pc:docMk/>
          <pc:sldMk cId="4083254824" sldId="282"/>
        </pc:sldMkLst>
        <pc:spChg chg="mod">
          <ac:chgData name="Pete Lymberis" userId="9ee793fb55b82a19" providerId="LiveId" clId="{D4E9BF39-4993-45F5-88A5-B82DFE0DDA1C}" dt="2020-02-16T20:25:33.412" v="53" actId="20577"/>
          <ac:spMkLst>
            <pc:docMk/>
            <pc:sldMk cId="4083254824" sldId="282"/>
            <ac:spMk id="4" creationId="{3E9175B9-40BD-4215-A611-B64FBDA1FEC3}"/>
          </ac:spMkLst>
        </pc:spChg>
        <pc:spChg chg="mod">
          <ac:chgData name="Pete Lymberis" userId="9ee793fb55b82a19" providerId="LiveId" clId="{D4E9BF39-4993-45F5-88A5-B82DFE0DDA1C}" dt="2020-02-16T20:25:47.059" v="57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D4E9BF39-4993-45F5-88A5-B82DFE0DDA1C}" dt="2020-02-16T20:25:43.750" v="55" actId="20577"/>
          <ac:spMkLst>
            <pc:docMk/>
            <pc:sldMk cId="4083254824" sldId="282"/>
            <ac:spMk id="70" creationId="{D14F582E-1A9D-4B32-AE2B-F68DE6748B9F}"/>
          </ac:spMkLst>
        </pc:spChg>
      </pc:sldChg>
      <pc:sldChg chg="addSp delSp modSp">
        <pc:chgData name="Pete Lymberis" userId="9ee793fb55b82a19" providerId="LiveId" clId="{D4E9BF39-4993-45F5-88A5-B82DFE0DDA1C}" dt="2020-02-17T06:26:08.642" v="285" actId="20577"/>
        <pc:sldMkLst>
          <pc:docMk/>
          <pc:sldMk cId="3681381696" sldId="283"/>
        </pc:sldMkLst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5" creationId="{E8CFCFEF-A970-44DF-80D4-96841A4555B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" creationId="{00F92D28-E066-4E19-90CC-A11E701B022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7" creationId="{8229ABA5-3995-406B-BC0E-0912CF9192D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17" creationId="{4F201B95-8F49-463C-92FD-D111F01DEABB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20" creationId="{8BC9D525-8264-4FC5-937C-2D621F25851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0" creationId="{4EB90B58-D749-4F02-8C31-8670844F4497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2" creationId="{FD8EC2FA-4421-46FF-BB2C-B7FA523A5B7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3" creationId="{FCF27B51-D9E2-4C6D-8380-BB8C6E0E77D2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4" creationId="{EF87E71C-69E2-4B50-A5D2-7CB3A3EA8BC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5" creationId="{B73145F3-4471-45F0-926F-FF31B2A240D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6" creationId="{EF4334C9-8C0D-47D1-B85C-FD094E006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7" creationId="{7D359778-D6D9-4D1B-BF06-3FB6242543D6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8" creationId="{40AB7670-D8DC-4BD5-9669-28F796A15614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5" creationId="{D89E388B-032A-4D62-9680-4ED89AA7D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6" creationId="{F2CE50AF-81C7-4AEA-87AC-0D265BD7FCB9}"/>
          </ac:spMkLst>
        </pc:spChg>
        <pc:spChg chg="add mod">
          <ac:chgData name="Pete Lymberis" userId="9ee793fb55b82a19" providerId="LiveId" clId="{D4E9BF39-4993-45F5-88A5-B82DFE0DDA1C}" dt="2020-02-17T06:21:53.810" v="220" actId="1036"/>
          <ac:spMkLst>
            <pc:docMk/>
            <pc:sldMk cId="3681381696" sldId="283"/>
            <ac:spMk id="102" creationId="{B25E983C-4E18-4C5A-BAD5-C8A021453719}"/>
          </ac:spMkLst>
        </pc:s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6" creationId="{FFFA8C9D-150E-45EF-9C54-8FA21C1CFC3A}"/>
          </ac:grpSpMkLst>
        </pc:grpChg>
        <pc:grpChg chg="del">
          <ac:chgData name="Pete Lymberis" userId="9ee793fb55b82a19" providerId="LiveId" clId="{D4E9BF39-4993-45F5-88A5-B82DFE0DDA1C}" dt="2020-02-16T20:24:16.626" v="19" actId="478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4" creationId="{F816F8A5-6D7E-4D56-990B-7252C6121B9F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D4E9BF39-4993-45F5-88A5-B82DFE0DDA1C}" dt="2020-02-16T20:24:20.393" v="20" actId="478"/>
          <ac:grpSpMkLst>
            <pc:docMk/>
            <pc:sldMk cId="3681381696" sldId="283"/>
            <ac:grpSpMk id="42" creationId="{7AE09461-F23B-4E12-9088-CCA450574DF3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51" creationId="{6E78FCB0-663C-428F-8440-B1DBBF9A706E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0" creationId="{F0C64FA1-E4BB-401B-85A1-B8C60A48AF60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3" creationId="{0069DCBA-33B4-4A85-894A-F9DED97AD751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7" creationId="{2CE61A35-8DA3-409A-9CCD-46110DAFFAE7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1" creationId="{36C51A23-953A-40E4-95EA-D906A0117F8E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4" creationId="{F956AC43-D9D5-4C31-AEE4-3CC5A7E69D2D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9" creationId="{9C61E1D3-B208-40CA-89EC-71BC084F123D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2" creationId="{8D26F1D2-34F2-4A19-A4FD-9DDD8BB91719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5" creationId="{291D0F0E-E1CC-41B6-8B80-39A658207293}"/>
          </ac:grpSpMkLst>
        </pc:grpChg>
        <pc:graphicFrameChg chg="mod modGraphic">
          <ac:chgData name="Pete Lymberis" userId="9ee793fb55b82a19" providerId="LiveId" clId="{D4E9BF39-4993-45F5-88A5-B82DFE0DDA1C}" dt="2020-02-17T06:26:08.642" v="285" actId="20577"/>
          <ac:graphicFrameMkLst>
            <pc:docMk/>
            <pc:sldMk cId="3681381696" sldId="283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D4E9BF39-4993-45F5-88A5-B82DFE0DDA1C}" dt="2020-02-17T06:22:13.730" v="231" actId="1036"/>
          <ac:cxnSpMkLst>
            <pc:docMk/>
            <pc:sldMk cId="3681381696" sldId="283"/>
            <ac:cxnSpMk id="4" creationId="{783C37ED-C883-4E05-A4CD-CA5848ED724F}"/>
          </ac:cxnSpMkLst>
        </pc:cxnChg>
        <pc:cxnChg chg="mod">
          <ac:chgData name="Pete Lymberis" userId="9ee793fb55b82a19" providerId="LiveId" clId="{D4E9BF39-4993-45F5-88A5-B82DFE0DDA1C}" dt="2020-02-17T06:22:04.701" v="225" actId="1036"/>
          <ac:cxnSpMkLst>
            <pc:docMk/>
            <pc:sldMk cId="3681381696" sldId="283"/>
            <ac:cxnSpMk id="46" creationId="{536EB9CF-3695-476F-AF70-F0FD42A4602D}"/>
          </ac:cxnSpMkLst>
        </pc:cxnChg>
        <pc:cxnChg chg="add del mod">
          <ac:chgData name="Pete Lymberis" userId="9ee793fb55b82a19" providerId="LiveId" clId="{D4E9BF39-4993-45F5-88A5-B82DFE0DDA1C}" dt="2020-02-17T06:16:36.259" v="108" actId="478"/>
          <ac:cxnSpMkLst>
            <pc:docMk/>
            <pc:sldMk cId="3681381696" sldId="283"/>
            <ac:cxnSpMk id="98" creationId="{AF9F48C3-DBDA-4B7C-BB5C-E3794892EC6C}"/>
          </ac:cxnSpMkLst>
        </pc:cxnChg>
        <pc:cxnChg chg="add del mod">
          <ac:chgData name="Pete Lymberis" userId="9ee793fb55b82a19" providerId="LiveId" clId="{D4E9BF39-4993-45F5-88A5-B82DFE0DDA1C}" dt="2020-02-17T06:16:31.351" v="107" actId="478"/>
          <ac:cxnSpMkLst>
            <pc:docMk/>
            <pc:sldMk cId="3681381696" sldId="283"/>
            <ac:cxnSpMk id="99" creationId="{EB156182-5FC5-48F7-9B5F-7B8D580BC113}"/>
          </ac:cxnSpMkLst>
        </pc:cxnChg>
        <pc:cxnChg chg="add del mod">
          <ac:chgData name="Pete Lymberis" userId="9ee793fb55b82a19" providerId="LiveId" clId="{D4E9BF39-4993-45F5-88A5-B82DFE0DDA1C}" dt="2020-02-17T06:16:29.044" v="106" actId="478"/>
          <ac:cxnSpMkLst>
            <pc:docMk/>
            <pc:sldMk cId="3681381696" sldId="283"/>
            <ac:cxnSpMk id="100" creationId="{1B6BD5E5-88EF-422B-839C-8033BE97D164}"/>
          </ac:cxnSpMkLst>
        </pc:cxnChg>
        <pc:cxnChg chg="add mod">
          <ac:chgData name="Pete Lymberis" userId="9ee793fb55b82a19" providerId="LiveId" clId="{D4E9BF39-4993-45F5-88A5-B82DFE0DDA1C}" dt="2020-02-17T06:21:53.810" v="220" actId="1036"/>
          <ac:cxnSpMkLst>
            <pc:docMk/>
            <pc:sldMk cId="3681381696" sldId="283"/>
            <ac:cxnSpMk id="101" creationId="{7C6C8D60-0EE1-430E-81AF-8EE69116A8C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0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7198"/>
              </p:ext>
            </p:extLst>
          </p:nvPr>
        </p:nvGraphicFramePr>
        <p:xfrm>
          <a:off x="152400" y="393882"/>
          <a:ext cx="7010400" cy="379185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39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Your Average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McDolan’s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24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handing out Covid-19 protective masks, some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roudy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folk create some big problems that you need to solve.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76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Start line, toes touching facing squarely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base of port wall.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79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T1, T2, and PP1 from P1, engage T3-T8 from available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4153757" y="7798402"/>
            <a:ext cx="104862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155004" y="8012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638800" y="48198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6124077" y="461867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8323" y="597271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9">
            <a:extLst>
              <a:ext uri="{FF2B5EF4-FFF2-40B4-BE49-F238E27FC236}">
                <a16:creationId xmlns:a16="http://schemas.microsoft.com/office/drawing/2014/main" id="{FFFA8C9D-150E-45EF-9C54-8FA21C1CFC3A}"/>
              </a:ext>
            </a:extLst>
          </p:cNvPr>
          <p:cNvGrpSpPr>
            <a:grpSpLocks/>
          </p:cNvGrpSpPr>
          <p:nvPr/>
        </p:nvGrpSpPr>
        <p:grpSpPr bwMode="auto">
          <a:xfrm>
            <a:off x="4267599" y="4977689"/>
            <a:ext cx="287338" cy="790575"/>
            <a:chOff x="528" y="240"/>
            <a:chExt cx="181" cy="498"/>
          </a:xfrm>
        </p:grpSpPr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7B1C6845-B67A-479C-9A49-11ECCFEA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DD5C3A2-808B-4F38-AB86-6B0F66BEA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8F56CF3-DF69-4A4B-8220-8244055FF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F816F8A5-6D7E-4D56-990B-7252C6121B9F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5252770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9463608E-6867-4FB3-B38F-AD769BC4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386EB6B9-6B7F-4A2D-AAA6-AF5C983C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E8EE6CB-BB6A-4670-A228-094E72D67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A5E0442-967A-4765-A22E-9C5161931769}"/>
              </a:ext>
            </a:extLst>
          </p:cNvPr>
          <p:cNvGrpSpPr>
            <a:grpSpLocks/>
          </p:cNvGrpSpPr>
          <p:nvPr/>
        </p:nvGrpSpPr>
        <p:grpSpPr bwMode="auto">
          <a:xfrm>
            <a:off x="3864147" y="493185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B239BE3-4D9E-466B-B096-A51BC45B9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5B82E63-AED6-4B18-8764-DE71272F0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2FEB26B-DCA2-4445-987B-FA3A0BD2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 flipH="1">
            <a:off x="4181759" y="6119177"/>
            <a:ext cx="215791" cy="166719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909935" y="7241312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21">
            <a:extLst>
              <a:ext uri="{FF2B5EF4-FFF2-40B4-BE49-F238E27FC236}">
                <a16:creationId xmlns:a16="http://schemas.microsoft.com/office/drawing/2014/main" id="{6E78FCB0-663C-428F-8440-B1DBBF9A706E}"/>
              </a:ext>
            </a:extLst>
          </p:cNvPr>
          <p:cNvGrpSpPr>
            <a:grpSpLocks/>
          </p:cNvGrpSpPr>
          <p:nvPr/>
        </p:nvGrpSpPr>
        <p:grpSpPr bwMode="auto">
          <a:xfrm>
            <a:off x="6330168" y="5075578"/>
            <a:ext cx="185738" cy="660400"/>
            <a:chOff x="5403" y="3457"/>
            <a:chExt cx="209" cy="755"/>
          </a:xfrm>
        </p:grpSpPr>
        <p:sp>
          <p:nvSpPr>
            <p:cNvPr id="52" name="Oval 22">
              <a:extLst>
                <a:ext uri="{FF2B5EF4-FFF2-40B4-BE49-F238E27FC236}">
                  <a16:creationId xmlns:a16="http://schemas.microsoft.com/office/drawing/2014/main" id="{54292128-02FE-423B-8BC4-20E37A81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B47FA22-FE72-4050-978A-43A24151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D0D1A7A-5892-4F92-A766-88E419E9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0729B099-830C-4654-87E8-B3D2B212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67C47B4D-578D-4D2D-9BF9-3167E9C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2542773A-E356-4762-A56D-25160F7B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07C0AB61-B8F8-4167-B722-163D165A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6669295" y="47823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1285454" y="53922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76200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4411268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3820551" y="45868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3147075" y="4609865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359778-D6D9-4D1B-BF06-3FB6242543D6}"/>
              </a:ext>
            </a:extLst>
          </p:cNvPr>
          <p:cNvSpPr txBox="1"/>
          <p:nvPr/>
        </p:nvSpPr>
        <p:spPr>
          <a:xfrm>
            <a:off x="4289654" y="79147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73" name="Group 29">
            <a:extLst>
              <a:ext uri="{FF2B5EF4-FFF2-40B4-BE49-F238E27FC236}">
                <a16:creationId xmlns:a16="http://schemas.microsoft.com/office/drawing/2014/main" id="{0069DCBA-33B4-4A85-894A-F9DED97AD751}"/>
              </a:ext>
            </a:extLst>
          </p:cNvPr>
          <p:cNvGrpSpPr>
            <a:grpSpLocks/>
          </p:cNvGrpSpPr>
          <p:nvPr/>
        </p:nvGrpSpPr>
        <p:grpSpPr bwMode="auto">
          <a:xfrm>
            <a:off x="1025256" y="5697622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01E46B9A-7BAC-4C52-AC8B-6AA91FD0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A0B41591-B061-48AB-85A3-82BD447E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63278874-28EF-4156-BB69-9719832DF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2CE61A35-8DA3-409A-9CCD-46110DAFFAE7}"/>
              </a:ext>
            </a:extLst>
          </p:cNvPr>
          <p:cNvGrpSpPr>
            <a:grpSpLocks/>
          </p:cNvGrpSpPr>
          <p:nvPr/>
        </p:nvGrpSpPr>
        <p:grpSpPr bwMode="auto">
          <a:xfrm>
            <a:off x="286357" y="4965916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B7E9DD51-941F-4133-B60F-914629B2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F35824C1-9D4C-4FD8-86AD-EEA03382D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54A5C5B5-4F28-4312-AADE-00AFFA7E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696754" y="53657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Freeform 303">
            <a:extLst>
              <a:ext uri="{FF2B5EF4-FFF2-40B4-BE49-F238E27FC236}">
                <a16:creationId xmlns:a16="http://schemas.microsoft.com/office/drawing/2014/main" id="{40AB7670-D8DC-4BD5-9669-28F796A15614}"/>
              </a:ext>
            </a:extLst>
          </p:cNvPr>
          <p:cNvSpPr>
            <a:spLocks/>
          </p:cNvSpPr>
          <p:nvPr/>
        </p:nvSpPr>
        <p:spPr bwMode="auto">
          <a:xfrm>
            <a:off x="914400" y="5982443"/>
            <a:ext cx="1816763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1120255" y="728497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609512-931C-428D-B447-B43E2F6A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3586297" y="5110407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0" name="Group 170">
            <a:extLst>
              <a:ext uri="{FF2B5EF4-FFF2-40B4-BE49-F238E27FC236}">
                <a16:creationId xmlns:a16="http://schemas.microsoft.com/office/drawing/2014/main" id="{F0C64FA1-E4BB-401B-85A1-B8C60A48AF60}"/>
              </a:ext>
            </a:extLst>
          </p:cNvPr>
          <p:cNvGrpSpPr>
            <a:grpSpLocks/>
          </p:cNvGrpSpPr>
          <p:nvPr/>
        </p:nvGrpSpPr>
        <p:grpSpPr bwMode="auto">
          <a:xfrm>
            <a:off x="6728805" y="5255946"/>
            <a:ext cx="288925" cy="787400"/>
            <a:chOff x="1008" y="2592"/>
            <a:chExt cx="182" cy="496"/>
          </a:xfrm>
        </p:grpSpPr>
        <p:sp>
          <p:nvSpPr>
            <p:cNvPr id="71" name="Line 171">
              <a:extLst>
                <a:ext uri="{FF2B5EF4-FFF2-40B4-BE49-F238E27FC236}">
                  <a16:creationId xmlns:a16="http://schemas.microsoft.com/office/drawing/2014/main" id="{F4680F30-6819-4FFE-900A-5BD689ECA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2">
              <a:extLst>
                <a:ext uri="{FF2B5EF4-FFF2-40B4-BE49-F238E27FC236}">
                  <a16:creationId xmlns:a16="http://schemas.microsoft.com/office/drawing/2014/main" id="{2A728CAE-0370-488A-8212-1F41BD72F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73">
              <a:extLst>
                <a:ext uri="{FF2B5EF4-FFF2-40B4-BE49-F238E27FC236}">
                  <a16:creationId xmlns:a16="http://schemas.microsoft.com/office/drawing/2014/main" id="{36C51A23-953A-40E4-95EA-D906A0117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2" name="Freeform 174">
                <a:extLst>
                  <a:ext uri="{FF2B5EF4-FFF2-40B4-BE49-F238E27FC236}">
                    <a16:creationId xmlns:a16="http://schemas.microsoft.com/office/drawing/2014/main" id="{AD52CBFC-A057-4DB6-93FC-6499E737D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75">
                <a:extLst>
                  <a:ext uri="{FF2B5EF4-FFF2-40B4-BE49-F238E27FC236}">
                    <a16:creationId xmlns:a16="http://schemas.microsoft.com/office/drawing/2014/main" id="{B8F7E7E8-DAF2-4611-802D-7929D6BBA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170">
            <a:extLst>
              <a:ext uri="{FF2B5EF4-FFF2-40B4-BE49-F238E27FC236}">
                <a16:creationId xmlns:a16="http://schemas.microsoft.com/office/drawing/2014/main" id="{F956AC43-D9D5-4C31-AEE4-3CC5A7E69D2D}"/>
              </a:ext>
            </a:extLst>
          </p:cNvPr>
          <p:cNvGrpSpPr>
            <a:grpSpLocks/>
          </p:cNvGrpSpPr>
          <p:nvPr/>
        </p:nvGrpSpPr>
        <p:grpSpPr bwMode="auto">
          <a:xfrm>
            <a:off x="3271114" y="4910222"/>
            <a:ext cx="288925" cy="787400"/>
            <a:chOff x="1008" y="2592"/>
            <a:chExt cx="182" cy="496"/>
          </a:xfrm>
        </p:grpSpPr>
        <p:sp>
          <p:nvSpPr>
            <p:cNvPr id="87" name="Line 171">
              <a:extLst>
                <a:ext uri="{FF2B5EF4-FFF2-40B4-BE49-F238E27FC236}">
                  <a16:creationId xmlns:a16="http://schemas.microsoft.com/office/drawing/2014/main" id="{DBEDE909-1EE4-4D98-819F-C5F827411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72">
              <a:extLst>
                <a:ext uri="{FF2B5EF4-FFF2-40B4-BE49-F238E27FC236}">
                  <a16:creationId xmlns:a16="http://schemas.microsoft.com/office/drawing/2014/main" id="{82FE8AB8-782F-411F-B9DC-C80CA1A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173">
              <a:extLst>
                <a:ext uri="{FF2B5EF4-FFF2-40B4-BE49-F238E27FC236}">
                  <a16:creationId xmlns:a16="http://schemas.microsoft.com/office/drawing/2014/main" id="{9C61E1D3-B208-40CA-89EC-71BC084F1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id="{7B03964D-B8A7-49D1-9BD0-FABB2C452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id="{18742F3C-B67F-449A-A544-9D6C39A48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70">
            <a:extLst>
              <a:ext uri="{FF2B5EF4-FFF2-40B4-BE49-F238E27FC236}">
                <a16:creationId xmlns:a16="http://schemas.microsoft.com/office/drawing/2014/main" id="{8D26F1D2-34F2-4A19-A4FD-9DDD8BB91719}"/>
              </a:ext>
            </a:extLst>
          </p:cNvPr>
          <p:cNvGrpSpPr>
            <a:grpSpLocks/>
          </p:cNvGrpSpPr>
          <p:nvPr/>
        </p:nvGrpSpPr>
        <p:grpSpPr bwMode="auto">
          <a:xfrm>
            <a:off x="609333" y="5567447"/>
            <a:ext cx="288925" cy="787400"/>
            <a:chOff x="1008" y="2592"/>
            <a:chExt cx="182" cy="496"/>
          </a:xfrm>
        </p:grpSpPr>
        <p:sp>
          <p:nvSpPr>
            <p:cNvPr id="93" name="Line 171">
              <a:extLst>
                <a:ext uri="{FF2B5EF4-FFF2-40B4-BE49-F238E27FC236}">
                  <a16:creationId xmlns:a16="http://schemas.microsoft.com/office/drawing/2014/main" id="{5B3B22A7-116E-4DA4-B941-CD4402FB2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72">
              <a:extLst>
                <a:ext uri="{FF2B5EF4-FFF2-40B4-BE49-F238E27FC236}">
                  <a16:creationId xmlns:a16="http://schemas.microsoft.com/office/drawing/2014/main" id="{3430C95D-9CC9-4F84-B794-B8581C25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73">
              <a:extLst>
                <a:ext uri="{FF2B5EF4-FFF2-40B4-BE49-F238E27FC236}">
                  <a16:creationId xmlns:a16="http://schemas.microsoft.com/office/drawing/2014/main" id="{291D0F0E-E1CC-41B6-8B80-39A658207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6" name="Freeform 174">
                <a:extLst>
                  <a:ext uri="{FF2B5EF4-FFF2-40B4-BE49-F238E27FC236}">
                    <a16:creationId xmlns:a16="http://schemas.microsoft.com/office/drawing/2014/main" id="{3881A85C-98BF-4944-B9DC-2D534DFEB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75">
                <a:extLst>
                  <a:ext uri="{FF2B5EF4-FFF2-40B4-BE49-F238E27FC236}">
                    <a16:creationId xmlns:a16="http://schemas.microsoft.com/office/drawing/2014/main" id="{4CFB9548-23DB-4A96-94FA-CEAEBAE0A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C6C8D60-0EE1-430E-81AF-8EE69116A8C3}"/>
              </a:ext>
            </a:extLst>
          </p:cNvPr>
          <p:cNvCxnSpPr>
            <a:cxnSpLocks/>
          </p:cNvCxnSpPr>
          <p:nvPr/>
        </p:nvCxnSpPr>
        <p:spPr>
          <a:xfrm flipH="1">
            <a:off x="6113209" y="9079468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5E983C-4E18-4C5A-BAD5-C8A021453719}"/>
              </a:ext>
            </a:extLst>
          </p:cNvPr>
          <p:cNvSpPr txBox="1"/>
          <p:nvPr/>
        </p:nvSpPr>
        <p:spPr>
          <a:xfrm>
            <a:off x="6074495" y="9079468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81381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167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2020-03-06T01:11:51Z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