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732290-947B-468A-A64C-08E1B4E9C667}" v="64" dt="2020-02-16T20:48:22.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3810" autoAdjust="0"/>
  </p:normalViewPr>
  <p:slideViewPr>
    <p:cSldViewPr>
      <p:cViewPr varScale="1">
        <p:scale>
          <a:sx n="85" d="100"/>
          <a:sy n="85" d="100"/>
        </p:scale>
        <p:origin x="3432" y="192"/>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 Lymberis" userId="9ee793fb55b82a19" providerId="LiveId" clId="{D1732290-947B-468A-A64C-08E1B4E9C667}"/>
    <pc:docChg chg="custSel delSld modSld">
      <pc:chgData name="Pete Lymberis" userId="9ee793fb55b82a19" providerId="LiveId" clId="{D1732290-947B-468A-A64C-08E1B4E9C667}" dt="2020-02-17T06:27:55.061" v="423" actId="20577"/>
      <pc:docMkLst>
        <pc:docMk/>
      </pc:docMkLst>
      <pc:sldChg chg="addSp delSp modSp">
        <pc:chgData name="Pete Lymberis" userId="9ee793fb55b82a19" providerId="LiveId" clId="{D1732290-947B-468A-A64C-08E1B4E9C667}" dt="2020-02-17T06:27:55.061" v="423" actId="20577"/>
        <pc:sldMkLst>
          <pc:docMk/>
          <pc:sldMk cId="0" sldId="274"/>
        </pc:sldMkLst>
        <pc:spChg chg="del">
          <ac:chgData name="Pete Lymberis" userId="9ee793fb55b82a19" providerId="LiveId" clId="{D1732290-947B-468A-A64C-08E1B4E9C667}" dt="2020-02-17T05:20:09.534" v="399" actId="478"/>
          <ac:spMkLst>
            <pc:docMk/>
            <pc:sldMk cId="0" sldId="274"/>
            <ac:spMk id="5" creationId="{E8CFCFEF-A970-44DF-80D4-96841A4555B8}"/>
          </ac:spMkLst>
        </pc:spChg>
        <pc:spChg chg="del">
          <ac:chgData name="Pete Lymberis" userId="9ee793fb55b82a19" providerId="LiveId" clId="{D1732290-947B-468A-A64C-08E1B4E9C667}" dt="2020-02-17T05:20:09.534" v="399" actId="478"/>
          <ac:spMkLst>
            <pc:docMk/>
            <pc:sldMk cId="0" sldId="274"/>
            <ac:spMk id="6" creationId="{00F92D28-E066-4E19-90CC-A11E701B0223}"/>
          </ac:spMkLst>
        </pc:spChg>
        <pc:spChg chg="del">
          <ac:chgData name="Pete Lymberis" userId="9ee793fb55b82a19" providerId="LiveId" clId="{D1732290-947B-468A-A64C-08E1B4E9C667}" dt="2020-02-17T05:20:09.534" v="399" actId="478"/>
          <ac:spMkLst>
            <pc:docMk/>
            <pc:sldMk cId="0" sldId="274"/>
            <ac:spMk id="7" creationId="{8229ABA5-3995-406B-BC0E-0912CF9192D3}"/>
          </ac:spMkLst>
        </pc:spChg>
        <pc:spChg chg="del">
          <ac:chgData name="Pete Lymberis" userId="9ee793fb55b82a19" providerId="LiveId" clId="{D1732290-947B-468A-A64C-08E1B4E9C667}" dt="2020-02-17T05:20:09.534" v="399" actId="478"/>
          <ac:spMkLst>
            <pc:docMk/>
            <pc:sldMk cId="0" sldId="274"/>
            <ac:spMk id="19" creationId="{927EBCBE-43FB-4F91-8696-2573A6752F13}"/>
          </ac:spMkLst>
        </pc:spChg>
        <pc:spChg chg="del">
          <ac:chgData name="Pete Lymberis" userId="9ee793fb55b82a19" providerId="LiveId" clId="{D1732290-947B-468A-A64C-08E1B4E9C667}" dt="2020-02-17T05:20:09.534" v="399" actId="478"/>
          <ac:spMkLst>
            <pc:docMk/>
            <pc:sldMk cId="0" sldId="274"/>
            <ac:spMk id="21" creationId="{E008A19D-4FE2-47C2-9077-48A19F4AA6A0}"/>
          </ac:spMkLst>
        </pc:spChg>
        <pc:spChg chg="del">
          <ac:chgData name="Pete Lymberis" userId="9ee793fb55b82a19" providerId="LiveId" clId="{D1732290-947B-468A-A64C-08E1B4E9C667}" dt="2020-02-17T05:20:09.534" v="399" actId="478"/>
          <ac:spMkLst>
            <pc:docMk/>
            <pc:sldMk cId="0" sldId="274"/>
            <ac:spMk id="23" creationId="{876CF089-BBC7-45B9-83AF-532DA560EE2F}"/>
          </ac:spMkLst>
        </pc:spChg>
        <pc:spChg chg="del">
          <ac:chgData name="Pete Lymberis" userId="9ee793fb55b82a19" providerId="LiveId" clId="{D1732290-947B-468A-A64C-08E1B4E9C667}" dt="2020-02-17T05:20:09.534" v="399" actId="478"/>
          <ac:spMkLst>
            <pc:docMk/>
            <pc:sldMk cId="0" sldId="274"/>
            <ac:spMk id="25" creationId="{50581C72-1218-4104-A10E-427494DCD5A0}"/>
          </ac:spMkLst>
        </pc:spChg>
        <pc:spChg chg="del">
          <ac:chgData name="Pete Lymberis" userId="9ee793fb55b82a19" providerId="LiveId" clId="{D1732290-947B-468A-A64C-08E1B4E9C667}" dt="2020-02-17T05:20:09.534" v="399" actId="478"/>
          <ac:spMkLst>
            <pc:docMk/>
            <pc:sldMk cId="0" sldId="274"/>
            <ac:spMk id="27" creationId="{DD71B29D-834C-4279-B585-F65E19B02C9B}"/>
          </ac:spMkLst>
        </pc:spChg>
        <pc:spChg chg="del">
          <ac:chgData name="Pete Lymberis" userId="9ee793fb55b82a19" providerId="LiveId" clId="{D1732290-947B-468A-A64C-08E1B4E9C667}" dt="2020-02-17T05:20:09.534" v="399" actId="478"/>
          <ac:spMkLst>
            <pc:docMk/>
            <pc:sldMk cId="0" sldId="274"/>
            <ac:spMk id="28" creationId="{AA77C749-16C6-4C0C-AB90-659EB8C5F358}"/>
          </ac:spMkLst>
        </pc:spChg>
        <pc:spChg chg="del">
          <ac:chgData name="Pete Lymberis" userId="9ee793fb55b82a19" providerId="LiveId" clId="{D1732290-947B-468A-A64C-08E1B4E9C667}" dt="2020-02-17T05:20:09.534" v="399" actId="478"/>
          <ac:spMkLst>
            <pc:docMk/>
            <pc:sldMk cId="0" sldId="274"/>
            <ac:spMk id="29" creationId="{AA444BFB-F4CC-440D-AFA2-3322CBF48886}"/>
          </ac:spMkLst>
        </pc:spChg>
        <pc:spChg chg="del">
          <ac:chgData name="Pete Lymberis" userId="9ee793fb55b82a19" providerId="LiveId" clId="{D1732290-947B-468A-A64C-08E1B4E9C667}" dt="2020-02-17T05:20:09.534" v="399" actId="478"/>
          <ac:spMkLst>
            <pc:docMk/>
            <pc:sldMk cId="0" sldId="274"/>
            <ac:spMk id="30" creationId="{A95516F6-6F63-48CF-BF34-F3E0AA577BDC}"/>
          </ac:spMkLst>
        </pc:spChg>
        <pc:spChg chg="del">
          <ac:chgData name="Pete Lymberis" userId="9ee793fb55b82a19" providerId="LiveId" clId="{D1732290-947B-468A-A64C-08E1B4E9C667}" dt="2020-02-17T05:20:09.534" v="399" actId="478"/>
          <ac:spMkLst>
            <pc:docMk/>
            <pc:sldMk cId="0" sldId="274"/>
            <ac:spMk id="31" creationId="{5E3BF47C-E13B-40A5-8D12-D978D0EA9CD3}"/>
          </ac:spMkLst>
        </pc:spChg>
        <pc:spChg chg="del">
          <ac:chgData name="Pete Lymberis" userId="9ee793fb55b82a19" providerId="LiveId" clId="{D1732290-947B-468A-A64C-08E1B4E9C667}" dt="2020-02-17T05:20:09.534" v="399" actId="478"/>
          <ac:spMkLst>
            <pc:docMk/>
            <pc:sldMk cId="0" sldId="274"/>
            <ac:spMk id="32" creationId="{7DB5A6A0-112B-481A-BA7B-09087685E56A}"/>
          </ac:spMkLst>
        </pc:spChg>
        <pc:spChg chg="del">
          <ac:chgData name="Pete Lymberis" userId="9ee793fb55b82a19" providerId="LiveId" clId="{D1732290-947B-468A-A64C-08E1B4E9C667}" dt="2020-02-17T05:20:09.534" v="399" actId="478"/>
          <ac:spMkLst>
            <pc:docMk/>
            <pc:sldMk cId="0" sldId="274"/>
            <ac:spMk id="33" creationId="{30FDE968-C3B6-4DFC-B28C-E6212A7A86A6}"/>
          </ac:spMkLst>
        </pc:spChg>
        <pc:spChg chg="del">
          <ac:chgData name="Pete Lymberis" userId="9ee793fb55b82a19" providerId="LiveId" clId="{D1732290-947B-468A-A64C-08E1B4E9C667}" dt="2020-02-17T05:20:09.534" v="399" actId="478"/>
          <ac:spMkLst>
            <pc:docMk/>
            <pc:sldMk cId="0" sldId="274"/>
            <ac:spMk id="34" creationId="{C9D624F7-F612-47AE-B9D7-F7CDF7CCDF5D}"/>
          </ac:spMkLst>
        </pc:spChg>
        <pc:spChg chg="del">
          <ac:chgData name="Pete Lymberis" userId="9ee793fb55b82a19" providerId="LiveId" clId="{D1732290-947B-468A-A64C-08E1B4E9C667}" dt="2020-02-17T05:20:09.534" v="399" actId="478"/>
          <ac:spMkLst>
            <pc:docMk/>
            <pc:sldMk cId="0" sldId="274"/>
            <ac:spMk id="35" creationId="{59E37E96-E730-4814-BF3A-F8E51873D2A0}"/>
          </ac:spMkLst>
        </pc:spChg>
        <pc:spChg chg="del mod">
          <ac:chgData name="Pete Lymberis" userId="9ee793fb55b82a19" providerId="LiveId" clId="{D1732290-947B-468A-A64C-08E1B4E9C667}" dt="2020-02-16T20:45:44.847" v="7" actId="478"/>
          <ac:spMkLst>
            <pc:docMk/>
            <pc:sldMk cId="0" sldId="274"/>
            <ac:spMk id="55" creationId="{0ACE6D5E-4A66-407A-9CA0-1A9EFF56EA64}"/>
          </ac:spMkLst>
        </pc:spChg>
        <pc:spChg chg="del">
          <ac:chgData name="Pete Lymberis" userId="9ee793fb55b82a19" providerId="LiveId" clId="{D1732290-947B-468A-A64C-08E1B4E9C667}" dt="2020-02-16T20:44:18.268" v="0" actId="478"/>
          <ac:spMkLst>
            <pc:docMk/>
            <pc:sldMk cId="0" sldId="274"/>
            <ac:spMk id="57" creationId="{14C4221A-5A36-4520-ADD7-D96947D186BA}"/>
          </ac:spMkLst>
        </pc:spChg>
        <pc:spChg chg="del">
          <ac:chgData name="Pete Lymberis" userId="9ee793fb55b82a19" providerId="LiveId" clId="{D1732290-947B-468A-A64C-08E1B4E9C667}" dt="2020-02-16T20:46:12.982" v="15" actId="478"/>
          <ac:spMkLst>
            <pc:docMk/>
            <pc:sldMk cId="0" sldId="274"/>
            <ac:spMk id="94" creationId="{38A506ED-E738-47FB-93ED-F4B00E2F34F1}"/>
          </ac:spMkLst>
        </pc:spChg>
        <pc:spChg chg="del">
          <ac:chgData name="Pete Lymberis" userId="9ee793fb55b82a19" providerId="LiveId" clId="{D1732290-947B-468A-A64C-08E1B4E9C667}" dt="2020-02-16T20:46:08.697" v="14" actId="478"/>
          <ac:spMkLst>
            <pc:docMk/>
            <pc:sldMk cId="0" sldId="274"/>
            <ac:spMk id="95" creationId="{C9A3D8DB-88B2-45C7-A13E-9F2BFD0825E2}"/>
          </ac:spMkLst>
        </pc:spChg>
        <pc:spChg chg="add mod">
          <ac:chgData name="Pete Lymberis" userId="9ee793fb55b82a19" providerId="LiveId" clId="{D1732290-947B-468A-A64C-08E1B4E9C667}" dt="2020-02-16T20:44:49.468" v="3" actId="14100"/>
          <ac:spMkLst>
            <pc:docMk/>
            <pc:sldMk cId="0" sldId="274"/>
            <ac:spMk id="129" creationId="{173AD32E-D16D-4478-A56C-CE1C1F61D32F}"/>
          </ac:spMkLst>
        </pc:spChg>
        <pc:spChg chg="add mod">
          <ac:chgData name="Pete Lymberis" userId="9ee793fb55b82a19" providerId="LiveId" clId="{D1732290-947B-468A-A64C-08E1B4E9C667}" dt="2020-02-16T20:45:23.696" v="6" actId="1076"/>
          <ac:spMkLst>
            <pc:docMk/>
            <pc:sldMk cId="0" sldId="274"/>
            <ac:spMk id="130" creationId="{90656638-3250-49B5-9743-E7C43EFB4896}"/>
          </ac:spMkLst>
        </pc:spChg>
        <pc:spChg chg="add mod">
          <ac:chgData name="Pete Lymberis" userId="9ee793fb55b82a19" providerId="LiveId" clId="{D1732290-947B-468A-A64C-08E1B4E9C667}" dt="2020-02-16T20:46:05.422" v="13" actId="14100"/>
          <ac:spMkLst>
            <pc:docMk/>
            <pc:sldMk cId="0" sldId="274"/>
            <ac:spMk id="131" creationId="{88557221-7A22-4574-B5AE-89CEEE4A6039}"/>
          </ac:spMkLst>
        </pc:spChg>
        <pc:spChg chg="add mod">
          <ac:chgData name="Pete Lymberis" userId="9ee793fb55b82a19" providerId="LiveId" clId="{D1732290-947B-468A-A64C-08E1B4E9C667}" dt="2020-02-16T20:47:43.361" v="85" actId="1038"/>
          <ac:spMkLst>
            <pc:docMk/>
            <pc:sldMk cId="0" sldId="274"/>
            <ac:spMk id="132" creationId="{84C25F37-7354-44F6-95D7-58CB689F91F5}"/>
          </ac:spMkLst>
        </pc:spChg>
        <pc:spChg chg="mod">
          <ac:chgData name="Pete Lymberis" userId="9ee793fb55b82a19" providerId="LiveId" clId="{D1732290-947B-468A-A64C-08E1B4E9C667}" dt="2020-02-16T20:47:36.761" v="81" actId="1038"/>
          <ac:spMkLst>
            <pc:docMk/>
            <pc:sldMk cId="0" sldId="274"/>
            <ac:spMk id="141" creationId="{238376C2-10FB-4DD0-BCCC-4D034F9F3414}"/>
          </ac:spMkLst>
        </pc:spChg>
        <pc:spChg chg="del mod">
          <ac:chgData name="Pete Lymberis" userId="9ee793fb55b82a19" providerId="LiveId" clId="{D1732290-947B-468A-A64C-08E1B4E9C667}" dt="2020-02-16T20:48:22.089" v="92" actId="478"/>
          <ac:spMkLst>
            <pc:docMk/>
            <pc:sldMk cId="0" sldId="274"/>
            <ac:spMk id="144" creationId="{5DBAAB5E-B280-41BB-BDF1-FFAF8DFFE685}"/>
          </ac:spMkLst>
        </pc:spChg>
        <pc:spChg chg="del mod">
          <ac:chgData name="Pete Lymberis" userId="9ee793fb55b82a19" providerId="LiveId" clId="{D1732290-947B-468A-A64C-08E1B4E9C667}" dt="2020-02-16T20:48:12.164" v="87" actId="478"/>
          <ac:spMkLst>
            <pc:docMk/>
            <pc:sldMk cId="0" sldId="274"/>
            <ac:spMk id="145" creationId="{FAC88481-E666-4DC2-A8CA-F7473862D470}"/>
          </ac:spMkLst>
        </pc:spChg>
        <pc:spChg chg="del mod">
          <ac:chgData name="Pete Lymberis" userId="9ee793fb55b82a19" providerId="LiveId" clId="{D1732290-947B-468A-A64C-08E1B4E9C667}" dt="2020-02-16T20:48:13.261" v="88" actId="478"/>
          <ac:spMkLst>
            <pc:docMk/>
            <pc:sldMk cId="0" sldId="274"/>
            <ac:spMk id="146" creationId="{CA2B6965-1A70-4F17-B44D-930EEEC5BB56}"/>
          </ac:spMkLst>
        </pc:spChg>
        <pc:spChg chg="del mod">
          <ac:chgData name="Pete Lymberis" userId="9ee793fb55b82a19" providerId="LiveId" clId="{D1732290-947B-468A-A64C-08E1B4E9C667}" dt="2020-02-16T20:48:18.200" v="90" actId="478"/>
          <ac:spMkLst>
            <pc:docMk/>
            <pc:sldMk cId="0" sldId="274"/>
            <ac:spMk id="147" creationId="{5EF9AC6B-FFB1-49DF-A97B-11E20428BE04}"/>
          </ac:spMkLst>
        </pc:spChg>
        <pc:spChg chg="del mod">
          <ac:chgData name="Pete Lymberis" userId="9ee793fb55b82a19" providerId="LiveId" clId="{D1732290-947B-468A-A64C-08E1B4E9C667}" dt="2020-02-16T20:48:20.514" v="91" actId="478"/>
          <ac:spMkLst>
            <pc:docMk/>
            <pc:sldMk cId="0" sldId="274"/>
            <ac:spMk id="148" creationId="{B4AF9B11-0CEF-465D-9684-F6670F175F61}"/>
          </ac:spMkLst>
        </pc:spChg>
        <pc:spChg chg="del mod">
          <ac:chgData name="Pete Lymberis" userId="9ee793fb55b82a19" providerId="LiveId" clId="{D1732290-947B-468A-A64C-08E1B4E9C667}" dt="2020-02-16T20:48:16.297" v="89" actId="478"/>
          <ac:spMkLst>
            <pc:docMk/>
            <pc:sldMk cId="0" sldId="274"/>
            <ac:spMk id="149" creationId="{FC6F2E7D-536E-429D-B644-48B41718141A}"/>
          </ac:spMkLst>
        </pc:spChg>
        <pc:spChg chg="add mod">
          <ac:chgData name="Pete Lymberis" userId="9ee793fb55b82a19" providerId="LiveId" clId="{D1732290-947B-468A-A64C-08E1B4E9C667}" dt="2020-02-16T20:47:43.361" v="85" actId="1038"/>
          <ac:spMkLst>
            <pc:docMk/>
            <pc:sldMk cId="0" sldId="274"/>
            <ac:spMk id="156" creationId="{8706CE9E-EA6E-49C8-BC1B-6A06006C580D}"/>
          </ac:spMkLst>
        </pc:spChg>
        <pc:spChg chg="add mod">
          <ac:chgData name="Pete Lymberis" userId="9ee793fb55b82a19" providerId="LiveId" clId="{D1732290-947B-468A-A64C-08E1B4E9C667}" dt="2020-02-16T20:48:29.805" v="93" actId="1076"/>
          <ac:spMkLst>
            <pc:docMk/>
            <pc:sldMk cId="0" sldId="274"/>
            <ac:spMk id="157" creationId="{C41D48DB-FCAB-4493-BEEE-1D7848A3B55A}"/>
          </ac:spMkLst>
        </pc:spChg>
        <pc:spChg chg="add mod">
          <ac:chgData name="Pete Lymberis" userId="9ee793fb55b82a19" providerId="LiveId" clId="{D1732290-947B-468A-A64C-08E1B4E9C667}" dt="2020-02-16T20:48:35.110" v="94" actId="1076"/>
          <ac:spMkLst>
            <pc:docMk/>
            <pc:sldMk cId="0" sldId="274"/>
            <ac:spMk id="158" creationId="{FA0909C4-2C55-4686-A673-183274FA1485}"/>
          </ac:spMkLst>
        </pc:spChg>
        <pc:spChg chg="add mod">
          <ac:chgData name="Pete Lymberis" userId="9ee793fb55b82a19" providerId="LiveId" clId="{D1732290-947B-468A-A64C-08E1B4E9C667}" dt="2020-02-16T20:48:37.885" v="95" actId="1076"/>
          <ac:spMkLst>
            <pc:docMk/>
            <pc:sldMk cId="0" sldId="274"/>
            <ac:spMk id="159" creationId="{27010532-77C0-495B-AC9C-D4C54B6D60B8}"/>
          </ac:spMkLst>
        </pc:spChg>
        <pc:spChg chg="add mod">
          <ac:chgData name="Pete Lymberis" userId="9ee793fb55b82a19" providerId="LiveId" clId="{D1732290-947B-468A-A64C-08E1B4E9C667}" dt="2020-02-16T20:48:49.562" v="98" actId="1076"/>
          <ac:spMkLst>
            <pc:docMk/>
            <pc:sldMk cId="0" sldId="274"/>
            <ac:spMk id="160" creationId="{93437686-D275-48AF-80A9-1FA0BC09BF52}"/>
          </ac:spMkLst>
        </pc:spChg>
        <pc:spChg chg="add mod">
          <ac:chgData name="Pete Lymberis" userId="9ee793fb55b82a19" providerId="LiveId" clId="{D1732290-947B-468A-A64C-08E1B4E9C667}" dt="2020-02-16T20:48:45.641" v="97" actId="1076"/>
          <ac:spMkLst>
            <pc:docMk/>
            <pc:sldMk cId="0" sldId="274"/>
            <ac:spMk id="161" creationId="{CBAC8427-451E-4C4E-A6E2-66CF5C4DB566}"/>
          </ac:spMkLst>
        </pc:spChg>
        <pc:spChg chg="add mod">
          <ac:chgData name="Pete Lymberis" userId="9ee793fb55b82a19" providerId="LiveId" clId="{D1732290-947B-468A-A64C-08E1B4E9C667}" dt="2020-02-16T20:48:42.047" v="96" actId="1076"/>
          <ac:spMkLst>
            <pc:docMk/>
            <pc:sldMk cId="0" sldId="274"/>
            <ac:spMk id="162" creationId="{AA5F68EC-9426-4498-AD10-359423A77C0D}"/>
          </ac:spMkLst>
        </pc:spChg>
        <pc:grpChg chg="del">
          <ac:chgData name="Pete Lymberis" userId="9ee793fb55b82a19" providerId="LiveId" clId="{D1732290-947B-468A-A64C-08E1B4E9C667}" dt="2020-02-17T05:20:09.534" v="399" actId="478"/>
          <ac:grpSpMkLst>
            <pc:docMk/>
            <pc:sldMk cId="0" sldId="274"/>
            <ac:grpSpMk id="9" creationId="{B88B4CD4-BFA6-4326-AB59-30CF58E99B7A}"/>
          </ac:grpSpMkLst>
        </pc:grpChg>
        <pc:grpChg chg="del">
          <ac:chgData name="Pete Lymberis" userId="9ee793fb55b82a19" providerId="LiveId" clId="{D1732290-947B-468A-A64C-08E1B4E9C667}" dt="2020-02-17T05:20:09.534" v="399" actId="478"/>
          <ac:grpSpMkLst>
            <pc:docMk/>
            <pc:sldMk cId="0" sldId="274"/>
            <ac:grpSpMk id="40" creationId="{9F2AB3A1-F1B1-401F-9E78-BA48410E6371}"/>
          </ac:grpSpMkLst>
        </pc:grpChg>
        <pc:grpChg chg="del">
          <ac:chgData name="Pete Lymberis" userId="9ee793fb55b82a19" providerId="LiveId" clId="{D1732290-947B-468A-A64C-08E1B4E9C667}" dt="2020-02-17T05:20:09.534" v="399" actId="478"/>
          <ac:grpSpMkLst>
            <pc:docMk/>
            <pc:sldMk cId="0" sldId="274"/>
            <ac:grpSpMk id="47" creationId="{AF969308-7D46-4DB9-BEEA-20816E324E23}"/>
          </ac:grpSpMkLst>
        </pc:grpChg>
        <pc:grpChg chg="mod">
          <ac:chgData name="Pete Lymberis" userId="9ee793fb55b82a19" providerId="LiveId" clId="{D1732290-947B-468A-A64C-08E1B4E9C667}" dt="2020-02-16T20:46:52.784" v="30" actId="1036"/>
          <ac:grpSpMkLst>
            <pc:docMk/>
            <pc:sldMk cId="0" sldId="274"/>
            <ac:grpSpMk id="58" creationId="{37B106B0-0AE6-45E3-B1A4-7468A2D8DCC8}"/>
          </ac:grpSpMkLst>
        </pc:grpChg>
        <pc:grpChg chg="mod">
          <ac:chgData name="Pete Lymberis" userId="9ee793fb55b82a19" providerId="LiveId" clId="{D1732290-947B-468A-A64C-08E1B4E9C667}" dt="2020-02-16T20:46:52.784" v="30" actId="1036"/>
          <ac:grpSpMkLst>
            <pc:docMk/>
            <pc:sldMk cId="0" sldId="274"/>
            <ac:grpSpMk id="63" creationId="{6D8BA8B5-23F3-437F-AD7A-494E07661AEB}"/>
          </ac:grpSpMkLst>
        </pc:grpChg>
        <pc:grpChg chg="mod">
          <ac:chgData name="Pete Lymberis" userId="9ee793fb55b82a19" providerId="LiveId" clId="{D1732290-947B-468A-A64C-08E1B4E9C667}" dt="2020-02-16T20:46:52.784" v="30" actId="1036"/>
          <ac:grpSpMkLst>
            <pc:docMk/>
            <pc:sldMk cId="0" sldId="274"/>
            <ac:grpSpMk id="81" creationId="{18C3AA6C-3EC2-4F92-A9BC-7A81A39C00B1}"/>
          </ac:grpSpMkLst>
        </pc:grpChg>
        <pc:grpChg chg="mod">
          <ac:chgData name="Pete Lymberis" userId="9ee793fb55b82a19" providerId="LiveId" clId="{D1732290-947B-468A-A64C-08E1B4E9C667}" dt="2020-02-16T20:46:52.784" v="30" actId="1036"/>
          <ac:grpSpMkLst>
            <pc:docMk/>
            <pc:sldMk cId="0" sldId="274"/>
            <ac:grpSpMk id="84" creationId="{4AB6E2D3-1978-4B2E-A812-375CFBD1E17F}"/>
          </ac:grpSpMkLst>
        </pc:grpChg>
        <pc:grpChg chg="mod">
          <ac:chgData name="Pete Lymberis" userId="9ee793fb55b82a19" providerId="LiveId" clId="{D1732290-947B-468A-A64C-08E1B4E9C667}" dt="2020-02-16T20:46:52.784" v="30" actId="1036"/>
          <ac:grpSpMkLst>
            <pc:docMk/>
            <pc:sldMk cId="0" sldId="274"/>
            <ac:grpSpMk id="88" creationId="{E5AEB94F-9F54-4CCC-8C2E-1E1EE324E1F8}"/>
          </ac:grpSpMkLst>
        </pc:grpChg>
        <pc:grpChg chg="mod">
          <ac:chgData name="Pete Lymberis" userId="9ee793fb55b82a19" providerId="LiveId" clId="{D1732290-947B-468A-A64C-08E1B4E9C667}" dt="2020-02-16T20:46:52.784" v="30" actId="1036"/>
          <ac:grpSpMkLst>
            <pc:docMk/>
            <pc:sldMk cId="0" sldId="274"/>
            <ac:grpSpMk id="91" creationId="{635E6970-95D3-4798-922D-4B57AFE3B3E1}"/>
          </ac:grpSpMkLst>
        </pc:grpChg>
        <pc:grpChg chg="mod">
          <ac:chgData name="Pete Lymberis" userId="9ee793fb55b82a19" providerId="LiveId" clId="{D1732290-947B-468A-A64C-08E1B4E9C667}" dt="2020-02-16T20:47:24.712" v="67" actId="1037"/>
          <ac:grpSpMkLst>
            <pc:docMk/>
            <pc:sldMk cId="0" sldId="274"/>
            <ac:grpSpMk id="96" creationId="{1104ACCC-73C6-41DD-B6F9-9BCCC60CF96F}"/>
          </ac:grpSpMkLst>
        </pc:grpChg>
        <pc:grpChg chg="mod">
          <ac:chgData name="Pete Lymberis" userId="9ee793fb55b82a19" providerId="LiveId" clId="{D1732290-947B-468A-A64C-08E1B4E9C667}" dt="2020-02-16T20:47:24.712" v="67" actId="1037"/>
          <ac:grpSpMkLst>
            <pc:docMk/>
            <pc:sldMk cId="0" sldId="274"/>
            <ac:grpSpMk id="123" creationId="{893407E5-A6B5-43C5-A363-998B4C1D1911}"/>
          </ac:grpSpMkLst>
        </pc:grpChg>
        <pc:grpChg chg="mod">
          <ac:chgData name="Pete Lymberis" userId="9ee793fb55b82a19" providerId="LiveId" clId="{D1732290-947B-468A-A64C-08E1B4E9C667}" dt="2020-02-16T20:48:56.114" v="103" actId="1036"/>
          <ac:grpSpMkLst>
            <pc:docMk/>
            <pc:sldMk cId="0" sldId="274"/>
            <ac:grpSpMk id="133" creationId="{AF7E5867-94DF-4A0B-8B5E-C0AD93301D6C}"/>
          </ac:grpSpMkLst>
        </pc:grpChg>
        <pc:grpChg chg="mod">
          <ac:chgData name="Pete Lymberis" userId="9ee793fb55b82a19" providerId="LiveId" clId="{D1732290-947B-468A-A64C-08E1B4E9C667}" dt="2020-02-16T20:47:02.712" v="43" actId="1037"/>
          <ac:grpSpMkLst>
            <pc:docMk/>
            <pc:sldMk cId="0" sldId="274"/>
            <ac:grpSpMk id="150" creationId="{91931441-8008-4320-AD63-30429668B59B}"/>
          </ac:grpSpMkLst>
        </pc:grpChg>
        <pc:grpChg chg="mod">
          <ac:chgData name="Pete Lymberis" userId="9ee793fb55b82a19" providerId="LiveId" clId="{D1732290-947B-468A-A64C-08E1B4E9C667}" dt="2020-02-16T20:47:02.712" v="43" actId="1037"/>
          <ac:grpSpMkLst>
            <pc:docMk/>
            <pc:sldMk cId="0" sldId="274"/>
            <ac:grpSpMk id="153" creationId="{46771C03-BFC9-4BD3-9235-C6277639FFA8}"/>
          </ac:grpSpMkLst>
        </pc:grpChg>
        <pc:graphicFrameChg chg="modGraphic">
          <ac:chgData name="Pete Lymberis" userId="9ee793fb55b82a19" providerId="LiveId" clId="{D1732290-947B-468A-A64C-08E1B4E9C667}" dt="2020-02-17T06:27:55.061" v="423" actId="20577"/>
          <ac:graphicFrameMkLst>
            <pc:docMk/>
            <pc:sldMk cId="0" sldId="274"/>
            <ac:graphicFrameMk id="56" creationId="{00000000-0000-0000-0000-000000000000}"/>
          </ac:graphicFrameMkLst>
        </pc:graphicFrameChg>
        <pc:cxnChg chg="del">
          <ac:chgData name="Pete Lymberis" userId="9ee793fb55b82a19" providerId="LiveId" clId="{D1732290-947B-468A-A64C-08E1B4E9C667}" dt="2020-02-17T05:20:09.534" v="399" actId="478"/>
          <ac:cxnSpMkLst>
            <pc:docMk/>
            <pc:sldMk cId="0" sldId="274"/>
            <ac:cxnSpMk id="4" creationId="{783C37ED-C883-4E05-A4CD-CA5848ED724F}"/>
          </ac:cxnSpMkLst>
        </pc:cxnChg>
        <pc:cxnChg chg="del">
          <ac:chgData name="Pete Lymberis" userId="9ee793fb55b82a19" providerId="LiveId" clId="{D1732290-947B-468A-A64C-08E1B4E9C667}" dt="2020-02-17T05:20:09.534" v="399" actId="478"/>
          <ac:cxnSpMkLst>
            <pc:docMk/>
            <pc:sldMk cId="0" sldId="274"/>
            <ac:cxnSpMk id="18" creationId="{1AF159CE-0BDC-49B1-AE25-052BB909AC68}"/>
          </ac:cxnSpMkLst>
        </pc:cxnChg>
        <pc:cxnChg chg="del">
          <ac:chgData name="Pete Lymberis" userId="9ee793fb55b82a19" providerId="LiveId" clId="{D1732290-947B-468A-A64C-08E1B4E9C667}" dt="2020-02-17T05:20:09.534" v="399" actId="478"/>
          <ac:cxnSpMkLst>
            <pc:docMk/>
            <pc:sldMk cId="0" sldId="274"/>
            <ac:cxnSpMk id="20" creationId="{84252726-E5A4-4AE0-A019-A8D51313B6DB}"/>
          </ac:cxnSpMkLst>
        </pc:cxnChg>
        <pc:cxnChg chg="del">
          <ac:chgData name="Pete Lymberis" userId="9ee793fb55b82a19" providerId="LiveId" clId="{D1732290-947B-468A-A64C-08E1B4E9C667}" dt="2020-02-17T05:20:09.534" v="399" actId="478"/>
          <ac:cxnSpMkLst>
            <pc:docMk/>
            <pc:sldMk cId="0" sldId="274"/>
            <ac:cxnSpMk id="22" creationId="{B099F8F1-8BA5-4CF9-BEE0-23A8E4F27B2C}"/>
          </ac:cxnSpMkLst>
        </pc:cxnChg>
        <pc:cxnChg chg="del">
          <ac:chgData name="Pete Lymberis" userId="9ee793fb55b82a19" providerId="LiveId" clId="{D1732290-947B-468A-A64C-08E1B4E9C667}" dt="2020-02-17T05:20:09.534" v="399" actId="478"/>
          <ac:cxnSpMkLst>
            <pc:docMk/>
            <pc:sldMk cId="0" sldId="274"/>
            <ac:cxnSpMk id="24" creationId="{40C2C5EA-81C2-4309-827C-999BB72D4C32}"/>
          </ac:cxnSpMkLst>
        </pc:cxnChg>
        <pc:cxnChg chg="del">
          <ac:chgData name="Pete Lymberis" userId="9ee793fb55b82a19" providerId="LiveId" clId="{D1732290-947B-468A-A64C-08E1B4E9C667}" dt="2020-02-17T05:20:09.534" v="399" actId="478"/>
          <ac:cxnSpMkLst>
            <pc:docMk/>
            <pc:sldMk cId="0" sldId="274"/>
            <ac:cxnSpMk id="26" creationId="{1F88C511-DD74-4781-BF7B-650A8E379461}"/>
          </ac:cxnSpMkLst>
        </pc:cxnChg>
        <pc:cxnChg chg="mod">
          <ac:chgData name="Pete Lymberis" userId="9ee793fb55b82a19" providerId="LiveId" clId="{D1732290-947B-468A-A64C-08E1B4E9C667}" dt="2020-02-16T20:47:36.761" v="81" actId="1038"/>
          <ac:cxnSpMkLst>
            <pc:docMk/>
            <pc:sldMk cId="0" sldId="274"/>
            <ac:cxnSpMk id="140" creationId="{A5F8FC46-0049-40B2-8532-4D6ABF4BE6CF}"/>
          </ac:cxnSpMkLst>
        </pc:cxnChg>
      </pc:sldChg>
      <pc:sldChg chg="del">
        <pc:chgData name="Pete Lymberis" userId="9ee793fb55b82a19" providerId="LiveId" clId="{D1732290-947B-468A-A64C-08E1B4E9C667}" dt="2020-02-16T20:54:37.909" v="136" actId="2696"/>
        <pc:sldMkLst>
          <pc:docMk/>
          <pc:sldMk cId="0" sldId="275"/>
        </pc:sldMkLst>
      </pc:sldChg>
      <pc:sldChg chg="del">
        <pc:chgData name="Pete Lymberis" userId="9ee793fb55b82a19" providerId="LiveId" clId="{D1732290-947B-468A-A64C-08E1B4E9C667}" dt="2020-02-16T20:54:37.158" v="135" actId="2696"/>
        <pc:sldMkLst>
          <pc:docMk/>
          <pc:sldMk cId="0" sldId="276"/>
        </pc:sldMkLst>
      </pc:sldChg>
      <pc:sldChg chg="del">
        <pc:chgData name="Pete Lymberis" userId="9ee793fb55b82a19" providerId="LiveId" clId="{D1732290-947B-468A-A64C-08E1B4E9C667}" dt="2020-02-16T20:54:36.256" v="134" actId="2696"/>
        <pc:sldMkLst>
          <pc:docMk/>
          <pc:sldMk cId="0" sldId="279"/>
        </pc:sldMkLst>
      </pc:sldChg>
      <pc:sldChg chg="del">
        <pc:chgData name="Pete Lymberis" userId="9ee793fb55b82a19" providerId="LiveId" clId="{D1732290-947B-468A-A64C-08E1B4E9C667}" dt="2020-02-16T20:54:38.675" v="137" actId="2696"/>
        <pc:sldMkLst>
          <pc:docMk/>
          <pc:sldMk cId="0" sldId="280"/>
        </pc:sldMkLst>
      </pc:sldChg>
      <pc:sldChg chg="modSp">
        <pc:chgData name="Pete Lymberis" userId="9ee793fb55b82a19" providerId="LiveId" clId="{D1732290-947B-468A-A64C-08E1B4E9C667}" dt="2020-02-16T20:56:45.673" v="368" actId="20577"/>
        <pc:sldMkLst>
          <pc:docMk/>
          <pc:sldMk cId="4083254824" sldId="282"/>
        </pc:sldMkLst>
        <pc:spChg chg="mod">
          <ac:chgData name="Pete Lymberis" userId="9ee793fb55b82a19" providerId="LiveId" clId="{D1732290-947B-468A-A64C-08E1B4E9C667}" dt="2020-02-16T20:56:45.673" v="368" actId="20577"/>
          <ac:spMkLst>
            <pc:docMk/>
            <pc:sldMk cId="4083254824" sldId="282"/>
            <ac:spMk id="4" creationId="{3E9175B9-40BD-4215-A611-B64FBDA1FEC3}"/>
          </ac:spMkLst>
        </pc:spChg>
      </pc:sldChg>
    </pc:docChg>
  </pc:docChgLst>
  <pc:docChgLst>
    <pc:chgData name="Pete Lymberis" userId="9ee793fb55b82a19" providerId="LiveId" clId="{347268EE-017F-4C2B-BA4A-6FCB52E9ED39}"/>
    <pc:docChg chg="undo custSel addSld delSld modSld">
      <pc:chgData name="Pete Lymberis" userId="9ee793fb55b82a19" providerId="LiveId" clId="{347268EE-017F-4C2B-BA4A-6FCB52E9ED39}" dt="2020-02-16T17:18:35.628" v="605" actId="13926"/>
      <pc:docMkLst>
        <pc:docMk/>
      </pc:docMkLst>
      <pc:sldChg chg="addSp delSp modSp">
        <pc:chgData name="Pete Lymberis" userId="9ee793fb55b82a19" providerId="LiveId" clId="{347268EE-017F-4C2B-BA4A-6FCB52E9ED39}" dt="2020-02-16T17:18:35.628" v="605" actId="13926"/>
        <pc:sldMkLst>
          <pc:docMk/>
          <pc:sldMk cId="0" sldId="274"/>
        </pc:sldMkLst>
        <pc:spChg chg="add del mod">
          <ac:chgData name="Pete Lymberis" userId="9ee793fb55b82a19" providerId="LiveId" clId="{347268EE-017F-4C2B-BA4A-6FCB52E9ED39}" dt="2020-02-16T17:08:49.726" v="12"/>
          <ac:spMkLst>
            <pc:docMk/>
            <pc:sldMk cId="0" sldId="274"/>
            <ac:spMk id="37" creationId="{32D59852-111D-4AF8-9A34-5BCCC0F402D6}"/>
          </ac:spMkLst>
        </pc:spChg>
        <pc:spChg chg="add del mod">
          <ac:chgData name="Pete Lymberis" userId="9ee793fb55b82a19" providerId="LiveId" clId="{347268EE-017F-4C2B-BA4A-6FCB52E9ED39}" dt="2020-02-16T17:08:49.723" v="10" actId="478"/>
          <ac:spMkLst>
            <pc:docMk/>
            <pc:sldMk cId="0" sldId="274"/>
            <ac:spMk id="38" creationId="{252AAD93-D5E7-4519-B7B7-BA7C79A306DB}"/>
          </ac:spMkLst>
        </pc:spChg>
        <pc:spChg chg="mod">
          <ac:chgData name="Pete Lymberis" userId="9ee793fb55b82a19" providerId="LiveId" clId="{347268EE-017F-4C2B-BA4A-6FCB52E9ED39}" dt="2020-02-16T17:10:26.153" v="28" actId="1076"/>
          <ac:spMkLst>
            <pc:docMk/>
            <pc:sldMk cId="0" sldId="274"/>
            <ac:spMk id="95" creationId="{C9A3D8DB-88B2-45C7-A13E-9F2BFD0825E2}"/>
          </ac:spMkLst>
        </pc:spChg>
        <pc:spChg chg="add mod">
          <ac:chgData name="Pete Lymberis" userId="9ee793fb55b82a19" providerId="LiveId" clId="{347268EE-017F-4C2B-BA4A-6FCB52E9ED39}" dt="2020-02-16T17:11:35.253" v="46" actId="20577"/>
          <ac:spMkLst>
            <pc:docMk/>
            <pc:sldMk cId="0" sldId="274"/>
            <ac:spMk id="144" creationId="{5DBAAB5E-B280-41BB-BDF1-FFAF8DFFE685}"/>
          </ac:spMkLst>
        </pc:spChg>
        <pc:spChg chg="add mod">
          <ac:chgData name="Pete Lymberis" userId="9ee793fb55b82a19" providerId="LiveId" clId="{347268EE-017F-4C2B-BA4A-6FCB52E9ED39}" dt="2020-02-16T17:10:59.521" v="35" actId="20577"/>
          <ac:spMkLst>
            <pc:docMk/>
            <pc:sldMk cId="0" sldId="274"/>
            <ac:spMk id="145" creationId="{FAC88481-E666-4DC2-A8CA-F7473862D470}"/>
          </ac:spMkLst>
        </pc:spChg>
        <pc:spChg chg="add mod">
          <ac:chgData name="Pete Lymberis" userId="9ee793fb55b82a19" providerId="LiveId" clId="{347268EE-017F-4C2B-BA4A-6FCB52E9ED39}" dt="2020-02-16T17:10:55.653" v="33" actId="20577"/>
          <ac:spMkLst>
            <pc:docMk/>
            <pc:sldMk cId="0" sldId="274"/>
            <ac:spMk id="146" creationId="{CA2B6965-1A70-4F17-B44D-930EEEC5BB56}"/>
          </ac:spMkLst>
        </pc:spChg>
        <pc:spChg chg="add mod">
          <ac:chgData name="Pete Lymberis" userId="9ee793fb55b82a19" providerId="LiveId" clId="{347268EE-017F-4C2B-BA4A-6FCB52E9ED39}" dt="2020-02-16T17:11:25.917" v="42" actId="20577"/>
          <ac:spMkLst>
            <pc:docMk/>
            <pc:sldMk cId="0" sldId="274"/>
            <ac:spMk id="147" creationId="{5EF9AC6B-FFB1-49DF-A97B-11E20428BE04}"/>
          </ac:spMkLst>
        </pc:spChg>
        <pc:spChg chg="add">
          <ac:chgData name="Pete Lymberis" userId="9ee793fb55b82a19" providerId="LiveId" clId="{347268EE-017F-4C2B-BA4A-6FCB52E9ED39}" dt="2020-02-16T17:10:19.616" v="26"/>
          <ac:spMkLst>
            <pc:docMk/>
            <pc:sldMk cId="0" sldId="274"/>
            <ac:spMk id="148" creationId="{B4AF9B11-0CEF-465D-9684-F6670F175F61}"/>
          </ac:spMkLst>
        </pc:spChg>
        <pc:spChg chg="add del mod">
          <ac:chgData name="Pete Lymberis" userId="9ee793fb55b82a19" providerId="LiveId" clId="{347268EE-017F-4C2B-BA4A-6FCB52E9ED39}" dt="2020-02-16T17:11:29.667" v="44" actId="20577"/>
          <ac:spMkLst>
            <pc:docMk/>
            <pc:sldMk cId="0" sldId="274"/>
            <ac:spMk id="149" creationId="{FC6F2E7D-536E-429D-B644-48B41718141A}"/>
          </ac:spMkLst>
        </pc:spChg>
        <pc:grpChg chg="del">
          <ac:chgData name="Pete Lymberis" userId="9ee793fb55b82a19" providerId="LiveId" clId="{347268EE-017F-4C2B-BA4A-6FCB52E9ED39}" dt="2020-02-16T17:12:16.627" v="47" actId="478"/>
          <ac:grpSpMkLst>
            <pc:docMk/>
            <pc:sldMk cId="0" sldId="274"/>
            <ac:grpSpMk id="75" creationId="{A55493FD-5549-48E7-A5B0-804C288BFDA5}"/>
          </ac:grpSpMkLst>
        </pc:grpChg>
        <pc:grpChg chg="add mod">
          <ac:chgData name="Pete Lymberis" userId="9ee793fb55b82a19" providerId="LiveId" clId="{347268EE-017F-4C2B-BA4A-6FCB52E9ED39}" dt="2020-02-16T17:13:09.983" v="163" actId="1036"/>
          <ac:grpSpMkLst>
            <pc:docMk/>
            <pc:sldMk cId="0" sldId="274"/>
            <ac:grpSpMk id="150" creationId="{91931441-8008-4320-AD63-30429668B59B}"/>
          </ac:grpSpMkLst>
        </pc:grpChg>
        <pc:graphicFrameChg chg="modGraphic">
          <ac:chgData name="Pete Lymberis" userId="9ee793fb55b82a19" providerId="LiveId" clId="{347268EE-017F-4C2B-BA4A-6FCB52E9ED39}" dt="2020-02-16T17:18:35.628" v="605" actId="13926"/>
          <ac:graphicFrameMkLst>
            <pc:docMk/>
            <pc:sldMk cId="0" sldId="274"/>
            <ac:graphicFrameMk id="56" creationId="{00000000-0000-0000-0000-000000000000}"/>
          </ac:graphicFrameMkLst>
        </pc:graphicFrameChg>
      </pc:sldChg>
      <pc:sldChg chg="add del">
        <pc:chgData name="Pete Lymberis" userId="9ee793fb55b82a19" providerId="LiveId" clId="{347268EE-017F-4C2B-BA4A-6FCB52E9ED39}" dt="2020-02-16T17:17:44.211" v="542" actId="2696"/>
        <pc:sldMkLst>
          <pc:docMk/>
          <pc:sldMk cId="0"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3/5/20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1645018352"/>
              </p:ext>
            </p:extLst>
          </p:nvPr>
        </p:nvGraphicFramePr>
        <p:xfrm>
          <a:off x="152400" y="152400"/>
          <a:ext cx="7010400" cy="4413578"/>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Interlake Sporting Association</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North Pistol, A</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Can’t Have My Food!</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Stanley Lewis &amp; Pete </a:t>
                      </a:r>
                      <a:r>
                        <a:rPr kumimoji="0" lang="en-US" sz="1200" b="1" i="0" u="none" strike="noStrike" cap="none" normalizeH="0" baseline="0">
                          <a:ln>
                            <a:noFill/>
                          </a:ln>
                          <a:solidFill>
                            <a:schemeClr val="tx1"/>
                          </a:solidFill>
                          <a:effectLst/>
                          <a:latin typeface="Arial" charset="0"/>
                        </a:rPr>
                        <a:t>Lymberis</a:t>
                      </a:r>
                      <a:endParaRPr kumimoji="0" lang="en-US" sz="1200" b="1" i="0" u="none" strike="noStrike" cap="none" normalizeH="0" baseline="0" dirty="0">
                        <a:ln>
                          <a:noFill/>
                        </a:ln>
                        <a:solidFill>
                          <a:schemeClr val="tx1"/>
                        </a:solidFill>
                        <a:effectLst/>
                        <a:latin typeface="Arial" charset="0"/>
                      </a:endParaRP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You’ve gone shopping to stockpile food for the coming weeks in case your office shuts down and you have to work from home.  Unfortunately, some well armed bandits in body armor have decided they want your food, and you need to defend your twinkies.</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in start box facing T1, handgun loaded and holstered, hands relaxed at sides. </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Standing in start box facing T1, carbine loaded with stock on belt, muzzle pointing at the base of T1, safety on. </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b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b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b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b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b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b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16</a:t>
                      </a:r>
                      <a:b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b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6 IDPA, 1 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ea typeface="ＭＳ Ｐゴシック" pitchFamily="-112" charset="-128"/>
                          <a:cs typeface="Times New Roman" pitchFamily="-112" charset="0"/>
                        </a:rPr>
                        <a:t>SO </a:t>
                      </a: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On start signal, engage targets T1 with *6* rounds ‘in the open’. Next, engage T2 – T6 from available positions of cover with 2 rounds each. T2 – T5 are available from the P1 cover position, and T6 is available from the P2 cover position. </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241F0D7-7198-437D-B338-F532854EF138}"/>
              </a:ext>
            </a:extLst>
          </p:cNvPr>
          <p:cNvPicPr>
            <a:picLocks noChangeAspect="1"/>
          </p:cNvPicPr>
          <p:nvPr/>
        </p:nvPicPr>
        <p:blipFill>
          <a:blip r:embed="rId4"/>
          <a:stretch>
            <a:fillRect/>
          </a:stretch>
        </p:blipFill>
        <p:spPr>
          <a:xfrm>
            <a:off x="76200" y="85725"/>
            <a:ext cx="1085850" cy="1133475"/>
          </a:xfrm>
          <a:prstGeom prst="rect">
            <a:avLst/>
          </a:prstGeom>
        </p:spPr>
      </p:pic>
      <p:grpSp>
        <p:nvGrpSpPr>
          <p:cNvPr id="58" name="Group 278">
            <a:extLst>
              <a:ext uri="{FF2B5EF4-FFF2-40B4-BE49-F238E27FC236}">
                <a16:creationId xmlns:a16="http://schemas.microsoft.com/office/drawing/2014/main" id="{37B106B0-0AE6-45E3-B1A4-7468A2D8DCC8}"/>
              </a:ext>
            </a:extLst>
          </p:cNvPr>
          <p:cNvGrpSpPr>
            <a:grpSpLocks/>
          </p:cNvGrpSpPr>
          <p:nvPr/>
        </p:nvGrpSpPr>
        <p:grpSpPr bwMode="auto">
          <a:xfrm>
            <a:off x="3214286" y="6138863"/>
            <a:ext cx="287338" cy="787400"/>
            <a:chOff x="2208" y="240"/>
            <a:chExt cx="181" cy="496"/>
          </a:xfrm>
        </p:grpSpPr>
        <p:sp>
          <p:nvSpPr>
            <p:cNvPr id="59" name="Line 279">
              <a:extLst>
                <a:ext uri="{FF2B5EF4-FFF2-40B4-BE49-F238E27FC236}">
                  <a16:creationId xmlns:a16="http://schemas.microsoft.com/office/drawing/2014/main" id="{699BCA76-51DF-4101-A0F7-FE1E95D42CF6}"/>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280">
              <a:extLst>
                <a:ext uri="{FF2B5EF4-FFF2-40B4-BE49-F238E27FC236}">
                  <a16:creationId xmlns:a16="http://schemas.microsoft.com/office/drawing/2014/main" id="{9CC6093F-67A5-4B50-B30A-481F4A7C9BA6}"/>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Freeform 281">
              <a:extLst>
                <a:ext uri="{FF2B5EF4-FFF2-40B4-BE49-F238E27FC236}">
                  <a16:creationId xmlns:a16="http://schemas.microsoft.com/office/drawing/2014/main" id="{3A8EF5FA-34CA-40F9-9095-97B6573F4763}"/>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62" name="Freeform 282">
              <a:extLst>
                <a:ext uri="{FF2B5EF4-FFF2-40B4-BE49-F238E27FC236}">
                  <a16:creationId xmlns:a16="http://schemas.microsoft.com/office/drawing/2014/main" id="{B5452EF7-E8BB-4B78-8B72-0EE1160B6BFE}"/>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63" name="Group 283">
            <a:extLst>
              <a:ext uri="{FF2B5EF4-FFF2-40B4-BE49-F238E27FC236}">
                <a16:creationId xmlns:a16="http://schemas.microsoft.com/office/drawing/2014/main" id="{6D8BA8B5-23F3-437F-AD7A-494E07661AEB}"/>
              </a:ext>
            </a:extLst>
          </p:cNvPr>
          <p:cNvGrpSpPr>
            <a:grpSpLocks/>
          </p:cNvGrpSpPr>
          <p:nvPr/>
        </p:nvGrpSpPr>
        <p:grpSpPr bwMode="auto">
          <a:xfrm flipH="1">
            <a:off x="2023598" y="6240575"/>
            <a:ext cx="287338" cy="787400"/>
            <a:chOff x="2208" y="240"/>
            <a:chExt cx="181" cy="496"/>
          </a:xfrm>
        </p:grpSpPr>
        <p:sp>
          <p:nvSpPr>
            <p:cNvPr id="64" name="Line 284">
              <a:extLst>
                <a:ext uri="{FF2B5EF4-FFF2-40B4-BE49-F238E27FC236}">
                  <a16:creationId xmlns:a16="http://schemas.microsoft.com/office/drawing/2014/main" id="{0B3696DD-FC04-4378-9D32-B921CE9DCB6D}"/>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 name="Line 285">
              <a:extLst>
                <a:ext uri="{FF2B5EF4-FFF2-40B4-BE49-F238E27FC236}">
                  <a16:creationId xmlns:a16="http://schemas.microsoft.com/office/drawing/2014/main" id="{3092254F-9A3B-4065-BF12-F52B1F334E17}"/>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Freeform 286">
              <a:extLst>
                <a:ext uri="{FF2B5EF4-FFF2-40B4-BE49-F238E27FC236}">
                  <a16:creationId xmlns:a16="http://schemas.microsoft.com/office/drawing/2014/main" id="{3614CB7F-C132-4E55-A004-8FB42982D52A}"/>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67" name="Freeform 287">
              <a:extLst>
                <a:ext uri="{FF2B5EF4-FFF2-40B4-BE49-F238E27FC236}">
                  <a16:creationId xmlns:a16="http://schemas.microsoft.com/office/drawing/2014/main" id="{23B5BFC9-C70D-4A89-8282-1AD16640370B}"/>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81" name="Group 44">
            <a:extLst>
              <a:ext uri="{FF2B5EF4-FFF2-40B4-BE49-F238E27FC236}">
                <a16:creationId xmlns:a16="http://schemas.microsoft.com/office/drawing/2014/main" id="{18C3AA6C-3EC2-4F92-A9BC-7A81A39C00B1}"/>
              </a:ext>
            </a:extLst>
          </p:cNvPr>
          <p:cNvGrpSpPr>
            <a:grpSpLocks/>
          </p:cNvGrpSpPr>
          <p:nvPr/>
        </p:nvGrpSpPr>
        <p:grpSpPr bwMode="auto">
          <a:xfrm>
            <a:off x="2805686" y="6451600"/>
            <a:ext cx="287338" cy="787400"/>
            <a:chOff x="1756" y="2113"/>
            <a:chExt cx="181" cy="499"/>
          </a:xfrm>
        </p:grpSpPr>
        <p:sp>
          <p:nvSpPr>
            <p:cNvPr id="82" name="Line 45">
              <a:extLst>
                <a:ext uri="{FF2B5EF4-FFF2-40B4-BE49-F238E27FC236}">
                  <a16:creationId xmlns:a16="http://schemas.microsoft.com/office/drawing/2014/main" id="{410AE481-D890-408D-AFB3-8C65CC023BDF}"/>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 name="Line 46">
              <a:extLst>
                <a:ext uri="{FF2B5EF4-FFF2-40B4-BE49-F238E27FC236}">
                  <a16:creationId xmlns:a16="http://schemas.microsoft.com/office/drawing/2014/main" id="{C4F6F46C-848A-4A80-A2B9-3EFCAE18C13C}"/>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4" name="Group 47">
              <a:extLst>
                <a:ext uri="{FF2B5EF4-FFF2-40B4-BE49-F238E27FC236}">
                  <a16:creationId xmlns:a16="http://schemas.microsoft.com/office/drawing/2014/main" id="{4AB6E2D3-1978-4B2E-A812-375CFBD1E17F}"/>
                </a:ext>
              </a:extLst>
            </p:cNvPr>
            <p:cNvGrpSpPr>
              <a:grpSpLocks/>
            </p:cNvGrpSpPr>
            <p:nvPr/>
          </p:nvGrpSpPr>
          <p:grpSpPr bwMode="auto">
            <a:xfrm>
              <a:off x="1756" y="2113"/>
              <a:ext cx="181" cy="333"/>
              <a:chOff x="1756" y="2113"/>
              <a:chExt cx="181" cy="333"/>
            </a:xfrm>
          </p:grpSpPr>
          <p:sp>
            <p:nvSpPr>
              <p:cNvPr id="85" name="Freeform 48">
                <a:extLst>
                  <a:ext uri="{FF2B5EF4-FFF2-40B4-BE49-F238E27FC236}">
                    <a16:creationId xmlns:a16="http://schemas.microsoft.com/office/drawing/2014/main" id="{0530CA41-A26F-4BC3-885A-3650FB8A678E}"/>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86" name="Freeform 49">
                <a:extLst>
                  <a:ext uri="{FF2B5EF4-FFF2-40B4-BE49-F238E27FC236}">
                    <a16:creationId xmlns:a16="http://schemas.microsoft.com/office/drawing/2014/main" id="{45B88356-AE2E-4F85-B33A-441CFA376948}"/>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a:extLst>
                  <a:ext uri="{FF2B5EF4-FFF2-40B4-BE49-F238E27FC236}">
                    <a16:creationId xmlns:a16="http://schemas.microsoft.com/office/drawing/2014/main" id="{30B88577-9B3C-4B42-8821-DD1D76BCF9EC}"/>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88" name="Group 170">
            <a:extLst>
              <a:ext uri="{FF2B5EF4-FFF2-40B4-BE49-F238E27FC236}">
                <a16:creationId xmlns:a16="http://schemas.microsoft.com/office/drawing/2014/main" id="{E5AEB94F-9F54-4CCC-8C2E-1E1EE324E1F8}"/>
              </a:ext>
            </a:extLst>
          </p:cNvPr>
          <p:cNvGrpSpPr>
            <a:grpSpLocks/>
          </p:cNvGrpSpPr>
          <p:nvPr/>
        </p:nvGrpSpPr>
        <p:grpSpPr bwMode="auto">
          <a:xfrm>
            <a:off x="2438974" y="5938838"/>
            <a:ext cx="288925" cy="787400"/>
            <a:chOff x="1008" y="2592"/>
            <a:chExt cx="182" cy="496"/>
          </a:xfrm>
        </p:grpSpPr>
        <p:sp>
          <p:nvSpPr>
            <p:cNvPr id="89" name="Line 171">
              <a:extLst>
                <a:ext uri="{FF2B5EF4-FFF2-40B4-BE49-F238E27FC236}">
                  <a16:creationId xmlns:a16="http://schemas.microsoft.com/office/drawing/2014/main" id="{BA1A7429-0872-4F33-AA36-D655BC14F853}"/>
                </a:ext>
              </a:extLst>
            </p:cNvPr>
            <p:cNvSpPr>
              <a:spLocks noChangeShapeType="1"/>
            </p:cNvSpPr>
            <p:nvPr/>
          </p:nvSpPr>
          <p:spPr bwMode="auto">
            <a:xfrm>
              <a:off x="1019"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 name="Line 172">
              <a:extLst>
                <a:ext uri="{FF2B5EF4-FFF2-40B4-BE49-F238E27FC236}">
                  <a16:creationId xmlns:a16="http://schemas.microsoft.com/office/drawing/2014/main" id="{DCD130BE-D129-4B36-9A7B-0AB8CA461824}"/>
                </a:ext>
              </a:extLst>
            </p:cNvPr>
            <p:cNvSpPr>
              <a:spLocks noChangeShapeType="1"/>
            </p:cNvSpPr>
            <p:nvPr/>
          </p:nvSpPr>
          <p:spPr bwMode="auto">
            <a:xfrm>
              <a:off x="1182"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1" name="Group 173">
              <a:extLst>
                <a:ext uri="{FF2B5EF4-FFF2-40B4-BE49-F238E27FC236}">
                  <a16:creationId xmlns:a16="http://schemas.microsoft.com/office/drawing/2014/main" id="{635E6970-95D3-4798-922D-4B57AFE3B3E1}"/>
                </a:ext>
              </a:extLst>
            </p:cNvPr>
            <p:cNvGrpSpPr>
              <a:grpSpLocks/>
            </p:cNvGrpSpPr>
            <p:nvPr/>
          </p:nvGrpSpPr>
          <p:grpSpPr bwMode="auto">
            <a:xfrm>
              <a:off x="1008" y="2592"/>
              <a:ext cx="182" cy="331"/>
              <a:chOff x="1008" y="2592"/>
              <a:chExt cx="182" cy="331"/>
            </a:xfrm>
          </p:grpSpPr>
          <p:sp>
            <p:nvSpPr>
              <p:cNvPr id="92" name="Freeform 174">
                <a:extLst>
                  <a:ext uri="{FF2B5EF4-FFF2-40B4-BE49-F238E27FC236}">
                    <a16:creationId xmlns:a16="http://schemas.microsoft.com/office/drawing/2014/main" id="{A2EBC674-00CC-43B4-938B-EB817D471F6A}"/>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93" name="Freeform 175">
                <a:extLst>
                  <a:ext uri="{FF2B5EF4-FFF2-40B4-BE49-F238E27FC236}">
                    <a16:creationId xmlns:a16="http://schemas.microsoft.com/office/drawing/2014/main" id="{77D79172-E26A-4F63-8955-7FA9A3FD3DF5}"/>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dirty="0"/>
              </a:p>
            </p:txBody>
          </p:sp>
        </p:grpSp>
      </p:grpSp>
      <p:grpSp>
        <p:nvGrpSpPr>
          <p:cNvPr id="123" name="Group 283">
            <a:extLst>
              <a:ext uri="{FF2B5EF4-FFF2-40B4-BE49-F238E27FC236}">
                <a16:creationId xmlns:a16="http://schemas.microsoft.com/office/drawing/2014/main" id="{893407E5-A6B5-43C5-A363-998B4C1D1911}"/>
              </a:ext>
            </a:extLst>
          </p:cNvPr>
          <p:cNvGrpSpPr>
            <a:grpSpLocks/>
          </p:cNvGrpSpPr>
          <p:nvPr/>
        </p:nvGrpSpPr>
        <p:grpSpPr bwMode="auto">
          <a:xfrm flipH="1">
            <a:off x="5880894" y="6350794"/>
            <a:ext cx="287338" cy="787400"/>
            <a:chOff x="2208" y="240"/>
            <a:chExt cx="181" cy="496"/>
          </a:xfrm>
        </p:grpSpPr>
        <p:sp>
          <p:nvSpPr>
            <p:cNvPr id="124" name="Line 284">
              <a:extLst>
                <a:ext uri="{FF2B5EF4-FFF2-40B4-BE49-F238E27FC236}">
                  <a16:creationId xmlns:a16="http://schemas.microsoft.com/office/drawing/2014/main" id="{2C49AC5A-8128-4B44-832D-5ED396135C33}"/>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 name="Line 285">
              <a:extLst>
                <a:ext uri="{FF2B5EF4-FFF2-40B4-BE49-F238E27FC236}">
                  <a16:creationId xmlns:a16="http://schemas.microsoft.com/office/drawing/2014/main" id="{25CDA0E7-AD1B-42F7-A32F-F931CC91AE20}"/>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6" name="Freeform 286">
              <a:extLst>
                <a:ext uri="{FF2B5EF4-FFF2-40B4-BE49-F238E27FC236}">
                  <a16:creationId xmlns:a16="http://schemas.microsoft.com/office/drawing/2014/main" id="{A6AD2F7C-8D32-4B35-B913-286081EE9ED8}"/>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27" name="Freeform 287">
              <a:extLst>
                <a:ext uri="{FF2B5EF4-FFF2-40B4-BE49-F238E27FC236}">
                  <a16:creationId xmlns:a16="http://schemas.microsoft.com/office/drawing/2014/main" id="{2E3DE996-B02C-4F7C-9373-CB241A967F23}"/>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96" name="Group 4">
            <a:extLst>
              <a:ext uri="{FF2B5EF4-FFF2-40B4-BE49-F238E27FC236}">
                <a16:creationId xmlns:a16="http://schemas.microsoft.com/office/drawing/2014/main" id="{1104ACCC-73C6-41DD-B6F9-9BCCC60CF96F}"/>
              </a:ext>
            </a:extLst>
          </p:cNvPr>
          <p:cNvGrpSpPr>
            <a:grpSpLocks noChangeAspect="1"/>
          </p:cNvGrpSpPr>
          <p:nvPr/>
        </p:nvGrpSpPr>
        <p:grpSpPr bwMode="auto">
          <a:xfrm>
            <a:off x="5638800" y="6400800"/>
            <a:ext cx="360363" cy="838200"/>
            <a:chOff x="-2155" y="1485"/>
            <a:chExt cx="227" cy="528"/>
          </a:xfrm>
        </p:grpSpPr>
        <p:sp>
          <p:nvSpPr>
            <p:cNvPr id="97" name="AutoShape 3">
              <a:extLst>
                <a:ext uri="{FF2B5EF4-FFF2-40B4-BE49-F238E27FC236}">
                  <a16:creationId xmlns:a16="http://schemas.microsoft.com/office/drawing/2014/main" id="{B5B84E5A-976D-4DFE-A827-7A42F183EDFA}"/>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5">
              <a:extLst>
                <a:ext uri="{FF2B5EF4-FFF2-40B4-BE49-F238E27FC236}">
                  <a16:creationId xmlns:a16="http://schemas.microsoft.com/office/drawing/2014/main" id="{D81FFA72-714C-483F-B450-2BF487D71FE5}"/>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6">
              <a:extLst>
                <a:ext uri="{FF2B5EF4-FFF2-40B4-BE49-F238E27FC236}">
                  <a16:creationId xmlns:a16="http://schemas.microsoft.com/office/drawing/2014/main" id="{89670839-17CC-4AE2-8088-6997C0F37EE5}"/>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7">
              <a:extLst>
                <a:ext uri="{FF2B5EF4-FFF2-40B4-BE49-F238E27FC236}">
                  <a16:creationId xmlns:a16="http://schemas.microsoft.com/office/drawing/2014/main" id="{900A46AF-649E-4017-8EEB-A304A293608A}"/>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Line 8">
              <a:extLst>
                <a:ext uri="{FF2B5EF4-FFF2-40B4-BE49-F238E27FC236}">
                  <a16:creationId xmlns:a16="http://schemas.microsoft.com/office/drawing/2014/main" id="{5DE01AF7-577A-4094-97DA-65DDAFF5998D}"/>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9">
              <a:extLst>
                <a:ext uri="{FF2B5EF4-FFF2-40B4-BE49-F238E27FC236}">
                  <a16:creationId xmlns:a16="http://schemas.microsoft.com/office/drawing/2014/main" id="{3A70186D-EFE6-4E89-94E3-6894539740F1}"/>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10">
              <a:extLst>
                <a:ext uri="{FF2B5EF4-FFF2-40B4-BE49-F238E27FC236}">
                  <a16:creationId xmlns:a16="http://schemas.microsoft.com/office/drawing/2014/main" id="{6939A001-4A72-4B80-88CA-46064D46574F}"/>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11">
              <a:extLst>
                <a:ext uri="{FF2B5EF4-FFF2-40B4-BE49-F238E27FC236}">
                  <a16:creationId xmlns:a16="http://schemas.microsoft.com/office/drawing/2014/main" id="{DCAA1B1F-C432-454F-8EF2-7E2449E869EE}"/>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12">
              <a:extLst>
                <a:ext uri="{FF2B5EF4-FFF2-40B4-BE49-F238E27FC236}">
                  <a16:creationId xmlns:a16="http://schemas.microsoft.com/office/drawing/2014/main" id="{854DCC43-49C4-427F-964D-1A188101D474}"/>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13">
              <a:extLst>
                <a:ext uri="{FF2B5EF4-FFF2-40B4-BE49-F238E27FC236}">
                  <a16:creationId xmlns:a16="http://schemas.microsoft.com/office/drawing/2014/main" id="{C66F9B0C-EC2F-4748-BDE9-7FD5CD375C06}"/>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14">
              <a:extLst>
                <a:ext uri="{FF2B5EF4-FFF2-40B4-BE49-F238E27FC236}">
                  <a16:creationId xmlns:a16="http://schemas.microsoft.com/office/drawing/2014/main" id="{6BF705F0-6E2D-44E7-9AED-5DCD2B0BDE1D}"/>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5">
              <a:extLst>
                <a:ext uri="{FF2B5EF4-FFF2-40B4-BE49-F238E27FC236}">
                  <a16:creationId xmlns:a16="http://schemas.microsoft.com/office/drawing/2014/main" id="{E1D7DB79-4FF6-43C6-8599-CF027C643FEA}"/>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6">
              <a:extLst>
                <a:ext uri="{FF2B5EF4-FFF2-40B4-BE49-F238E27FC236}">
                  <a16:creationId xmlns:a16="http://schemas.microsoft.com/office/drawing/2014/main" id="{4F5C233F-5115-4FD8-A1DB-DD7B74C59189}"/>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7">
              <a:extLst>
                <a:ext uri="{FF2B5EF4-FFF2-40B4-BE49-F238E27FC236}">
                  <a16:creationId xmlns:a16="http://schemas.microsoft.com/office/drawing/2014/main" id="{A1589CA4-0EF4-4833-A2FD-23C39B4E6EC2}"/>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18">
              <a:extLst>
                <a:ext uri="{FF2B5EF4-FFF2-40B4-BE49-F238E27FC236}">
                  <a16:creationId xmlns:a16="http://schemas.microsoft.com/office/drawing/2014/main" id="{7878D2E9-A3F3-4769-9795-DDC9ABA31024}"/>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9">
              <a:extLst>
                <a:ext uri="{FF2B5EF4-FFF2-40B4-BE49-F238E27FC236}">
                  <a16:creationId xmlns:a16="http://schemas.microsoft.com/office/drawing/2014/main" id="{15EAB7F4-C42F-4E6E-94B8-AF7CFFB2661F}"/>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20">
              <a:extLst>
                <a:ext uri="{FF2B5EF4-FFF2-40B4-BE49-F238E27FC236}">
                  <a16:creationId xmlns:a16="http://schemas.microsoft.com/office/drawing/2014/main" id="{A25CD345-560A-4B28-9735-3FDBEE962362}"/>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21">
              <a:extLst>
                <a:ext uri="{FF2B5EF4-FFF2-40B4-BE49-F238E27FC236}">
                  <a16:creationId xmlns:a16="http://schemas.microsoft.com/office/drawing/2014/main" id="{47E50DEE-C56D-49E8-BCFC-6F495B415DEF}"/>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22">
              <a:extLst>
                <a:ext uri="{FF2B5EF4-FFF2-40B4-BE49-F238E27FC236}">
                  <a16:creationId xmlns:a16="http://schemas.microsoft.com/office/drawing/2014/main" id="{CE4EE6B4-B95B-4A4C-9364-88B14D3B0BB5}"/>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23">
              <a:extLst>
                <a:ext uri="{FF2B5EF4-FFF2-40B4-BE49-F238E27FC236}">
                  <a16:creationId xmlns:a16="http://schemas.microsoft.com/office/drawing/2014/main" id="{2BF1DBE2-50C3-48F6-A87D-DBA7C15503A9}"/>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24">
              <a:extLst>
                <a:ext uri="{FF2B5EF4-FFF2-40B4-BE49-F238E27FC236}">
                  <a16:creationId xmlns:a16="http://schemas.microsoft.com/office/drawing/2014/main" id="{0B73964B-F471-45EC-9013-55EDCA9B53A8}"/>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25">
              <a:extLst>
                <a:ext uri="{FF2B5EF4-FFF2-40B4-BE49-F238E27FC236}">
                  <a16:creationId xmlns:a16="http://schemas.microsoft.com/office/drawing/2014/main" id="{A415AD70-E238-47B5-82B0-D277B6DB7083}"/>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26">
              <a:extLst>
                <a:ext uri="{FF2B5EF4-FFF2-40B4-BE49-F238E27FC236}">
                  <a16:creationId xmlns:a16="http://schemas.microsoft.com/office/drawing/2014/main" id="{4459D84C-352E-4036-88B6-2660A11C49E9}"/>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27">
              <a:extLst>
                <a:ext uri="{FF2B5EF4-FFF2-40B4-BE49-F238E27FC236}">
                  <a16:creationId xmlns:a16="http://schemas.microsoft.com/office/drawing/2014/main" id="{AFE56834-ACC8-4252-9631-7B39652EF8B5}"/>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28">
              <a:extLst>
                <a:ext uri="{FF2B5EF4-FFF2-40B4-BE49-F238E27FC236}">
                  <a16:creationId xmlns:a16="http://schemas.microsoft.com/office/drawing/2014/main" id="{3507D051-0CDF-42C6-9DE7-4AE05859B630}"/>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29">
              <a:extLst>
                <a:ext uri="{FF2B5EF4-FFF2-40B4-BE49-F238E27FC236}">
                  <a16:creationId xmlns:a16="http://schemas.microsoft.com/office/drawing/2014/main" id="{F859F823-BF95-41C6-935D-C3C0E89AF647}"/>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3" name="Group 132">
            <a:extLst>
              <a:ext uri="{FF2B5EF4-FFF2-40B4-BE49-F238E27FC236}">
                <a16:creationId xmlns:a16="http://schemas.microsoft.com/office/drawing/2014/main" id="{AF7E5867-94DF-4A0B-8B5E-C0AD93301D6C}"/>
              </a:ext>
            </a:extLst>
          </p:cNvPr>
          <p:cNvGrpSpPr/>
          <p:nvPr/>
        </p:nvGrpSpPr>
        <p:grpSpPr>
          <a:xfrm>
            <a:off x="4018519" y="7253328"/>
            <a:ext cx="782081" cy="442872"/>
            <a:chOff x="3048000" y="8001000"/>
            <a:chExt cx="782081" cy="442872"/>
          </a:xfrm>
        </p:grpSpPr>
        <p:grpSp>
          <p:nvGrpSpPr>
            <p:cNvPr id="134" name="Group 133">
              <a:extLst>
                <a:ext uri="{FF2B5EF4-FFF2-40B4-BE49-F238E27FC236}">
                  <a16:creationId xmlns:a16="http://schemas.microsoft.com/office/drawing/2014/main" id="{308ED952-4B20-4D31-B2B3-A32D934BD732}"/>
                </a:ext>
              </a:extLst>
            </p:cNvPr>
            <p:cNvGrpSpPr/>
            <p:nvPr/>
          </p:nvGrpSpPr>
          <p:grpSpPr>
            <a:xfrm>
              <a:off x="3124200" y="8001000"/>
              <a:ext cx="533400" cy="442872"/>
              <a:chOff x="-3768057" y="7612224"/>
              <a:chExt cx="533400" cy="442872"/>
            </a:xfrm>
          </p:grpSpPr>
          <p:cxnSp>
            <p:nvCxnSpPr>
              <p:cNvPr id="136" name="Straight Connector 135">
                <a:extLst>
                  <a:ext uri="{FF2B5EF4-FFF2-40B4-BE49-F238E27FC236}">
                    <a16:creationId xmlns:a16="http://schemas.microsoft.com/office/drawing/2014/main" id="{6D535701-88EF-4C4C-B158-AB787CF78160}"/>
                  </a:ext>
                </a:extLst>
              </p:cNvPr>
              <p:cNvCxnSpPr>
                <a:cxnSpLocks/>
              </p:cNvCxnSpPr>
              <p:nvPr/>
            </p:nvCxnSpPr>
            <p:spPr>
              <a:xfrm flipH="1">
                <a:off x="-3768056" y="7622912"/>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1F43F3C5-57CC-4BFD-91B0-F6CEE26077F9}"/>
                  </a:ext>
                </a:extLst>
              </p:cNvPr>
              <p:cNvCxnSpPr>
                <a:cxnSpLocks/>
              </p:cNvCxnSpPr>
              <p:nvPr/>
            </p:nvCxnSpPr>
            <p:spPr>
              <a:xfrm flipH="1">
                <a:off x="-3234658"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82B02B5E-26EB-4D68-8A2A-DFE5E4F861CC}"/>
                  </a:ext>
                </a:extLst>
              </p:cNvPr>
              <p:cNvCxnSpPr>
                <a:cxnSpLocks/>
              </p:cNvCxnSpPr>
              <p:nvPr/>
            </p:nvCxnSpPr>
            <p:spPr>
              <a:xfrm flipH="1">
                <a:off x="-3768057"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85074536-84E2-4E47-B44E-1F86343A2627}"/>
                  </a:ext>
                </a:extLst>
              </p:cNvPr>
              <p:cNvCxnSpPr>
                <a:cxnSpLocks/>
              </p:cNvCxnSpPr>
              <p:nvPr/>
            </p:nvCxnSpPr>
            <p:spPr>
              <a:xfrm flipH="1">
                <a:off x="-3768057" y="8055095"/>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135" name="TextBox 134">
              <a:extLst>
                <a:ext uri="{FF2B5EF4-FFF2-40B4-BE49-F238E27FC236}">
                  <a16:creationId xmlns:a16="http://schemas.microsoft.com/office/drawing/2014/main" id="{8B7A64D8-83D7-43C2-91CD-9CE26C3C33EC}"/>
                </a:ext>
              </a:extLst>
            </p:cNvPr>
            <p:cNvSpPr txBox="1"/>
            <p:nvPr/>
          </p:nvSpPr>
          <p:spPr>
            <a:xfrm>
              <a:off x="3048000" y="8037770"/>
              <a:ext cx="782081" cy="369332"/>
            </a:xfrm>
            <a:prstGeom prst="rect">
              <a:avLst/>
            </a:prstGeom>
            <a:noFill/>
            <a:effectLst/>
          </p:spPr>
          <p:txBody>
            <a:bodyPr wrap="square" rtlCol="0">
              <a:spAutoFit/>
            </a:bodyPr>
            <a:lstStyle/>
            <a:p>
              <a:r>
                <a:rPr lang="en-US" b="1" dirty="0"/>
                <a:t>start</a:t>
              </a:r>
            </a:p>
          </p:txBody>
        </p:sp>
      </p:grpSp>
      <p:cxnSp>
        <p:nvCxnSpPr>
          <p:cNvPr id="140" name="Straight Connector 139">
            <a:extLst>
              <a:ext uri="{FF2B5EF4-FFF2-40B4-BE49-F238E27FC236}">
                <a16:creationId xmlns:a16="http://schemas.microsoft.com/office/drawing/2014/main" id="{A5F8FC46-0049-40B2-8532-4D6ABF4BE6CF}"/>
              </a:ext>
            </a:extLst>
          </p:cNvPr>
          <p:cNvCxnSpPr>
            <a:cxnSpLocks/>
          </p:cNvCxnSpPr>
          <p:nvPr/>
        </p:nvCxnSpPr>
        <p:spPr>
          <a:xfrm flipH="1">
            <a:off x="4773660" y="7848600"/>
            <a:ext cx="1" cy="83820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41" name="TextBox 140">
            <a:extLst>
              <a:ext uri="{FF2B5EF4-FFF2-40B4-BE49-F238E27FC236}">
                <a16:creationId xmlns:a16="http://schemas.microsoft.com/office/drawing/2014/main" id="{238376C2-10FB-4DD0-BCCC-4D034F9F3414}"/>
              </a:ext>
            </a:extLst>
          </p:cNvPr>
          <p:cNvSpPr txBox="1"/>
          <p:nvPr/>
        </p:nvSpPr>
        <p:spPr>
          <a:xfrm>
            <a:off x="4343400" y="8339546"/>
            <a:ext cx="533400" cy="369332"/>
          </a:xfrm>
          <a:prstGeom prst="rect">
            <a:avLst/>
          </a:prstGeom>
          <a:noFill/>
          <a:effectLst/>
        </p:spPr>
        <p:txBody>
          <a:bodyPr wrap="square" rtlCol="0">
            <a:spAutoFit/>
          </a:bodyPr>
          <a:lstStyle/>
          <a:p>
            <a:r>
              <a:rPr lang="en-US" b="1" dirty="0"/>
              <a:t>P2</a:t>
            </a:r>
          </a:p>
        </p:txBody>
      </p:sp>
      <p:cxnSp>
        <p:nvCxnSpPr>
          <p:cNvPr id="142" name="Straight Connector 141">
            <a:extLst>
              <a:ext uri="{FF2B5EF4-FFF2-40B4-BE49-F238E27FC236}">
                <a16:creationId xmlns:a16="http://schemas.microsoft.com/office/drawing/2014/main" id="{19BC6BD9-388C-443B-B9BD-DBBA9058D394}"/>
              </a:ext>
            </a:extLst>
          </p:cNvPr>
          <p:cNvCxnSpPr>
            <a:cxnSpLocks/>
          </p:cNvCxnSpPr>
          <p:nvPr/>
        </p:nvCxnSpPr>
        <p:spPr>
          <a:xfrm flipV="1">
            <a:off x="2733064" y="7585894"/>
            <a:ext cx="0" cy="79610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43" name="TextBox 142">
            <a:extLst>
              <a:ext uri="{FF2B5EF4-FFF2-40B4-BE49-F238E27FC236}">
                <a16:creationId xmlns:a16="http://schemas.microsoft.com/office/drawing/2014/main" id="{92843F3C-A475-4473-B95F-6CAFF2EC584D}"/>
              </a:ext>
            </a:extLst>
          </p:cNvPr>
          <p:cNvSpPr txBox="1"/>
          <p:nvPr/>
        </p:nvSpPr>
        <p:spPr>
          <a:xfrm>
            <a:off x="2689694" y="7576887"/>
            <a:ext cx="533400" cy="369332"/>
          </a:xfrm>
          <a:prstGeom prst="rect">
            <a:avLst/>
          </a:prstGeom>
          <a:noFill/>
          <a:effectLst/>
        </p:spPr>
        <p:txBody>
          <a:bodyPr wrap="square" rtlCol="0">
            <a:spAutoFit/>
          </a:bodyPr>
          <a:lstStyle/>
          <a:p>
            <a:r>
              <a:rPr lang="en-US" b="1" dirty="0"/>
              <a:t>P1</a:t>
            </a:r>
          </a:p>
        </p:txBody>
      </p:sp>
      <p:grpSp>
        <p:nvGrpSpPr>
          <p:cNvPr id="150" name="Group 182">
            <a:extLst>
              <a:ext uri="{FF2B5EF4-FFF2-40B4-BE49-F238E27FC236}">
                <a16:creationId xmlns:a16="http://schemas.microsoft.com/office/drawing/2014/main" id="{91931441-8008-4320-AD63-30429668B59B}"/>
              </a:ext>
            </a:extLst>
          </p:cNvPr>
          <p:cNvGrpSpPr>
            <a:grpSpLocks/>
          </p:cNvGrpSpPr>
          <p:nvPr/>
        </p:nvGrpSpPr>
        <p:grpSpPr bwMode="auto">
          <a:xfrm>
            <a:off x="4343400" y="6451600"/>
            <a:ext cx="291571" cy="787400"/>
            <a:chOff x="2449" y="2688"/>
            <a:chExt cx="181" cy="496"/>
          </a:xfrm>
        </p:grpSpPr>
        <p:sp>
          <p:nvSpPr>
            <p:cNvPr id="151" name="Line 183">
              <a:extLst>
                <a:ext uri="{FF2B5EF4-FFF2-40B4-BE49-F238E27FC236}">
                  <a16:creationId xmlns:a16="http://schemas.microsoft.com/office/drawing/2014/main" id="{6CEC8C22-314E-40CE-A244-043B54975C2C}"/>
                </a:ext>
              </a:extLst>
            </p:cNvPr>
            <p:cNvSpPr>
              <a:spLocks noChangeShapeType="1"/>
            </p:cNvSpPr>
            <p:nvPr/>
          </p:nvSpPr>
          <p:spPr bwMode="auto">
            <a:xfrm>
              <a:off x="2459" y="2932"/>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 name="Line 184">
              <a:extLst>
                <a:ext uri="{FF2B5EF4-FFF2-40B4-BE49-F238E27FC236}">
                  <a16:creationId xmlns:a16="http://schemas.microsoft.com/office/drawing/2014/main" id="{3C59C8A0-9DEB-4549-AF99-7257C52D3D27}"/>
                </a:ext>
              </a:extLst>
            </p:cNvPr>
            <p:cNvSpPr>
              <a:spLocks noChangeShapeType="1"/>
            </p:cNvSpPr>
            <p:nvPr/>
          </p:nvSpPr>
          <p:spPr bwMode="auto">
            <a:xfrm>
              <a:off x="2622" y="2932"/>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53" name="Group 185">
              <a:extLst>
                <a:ext uri="{FF2B5EF4-FFF2-40B4-BE49-F238E27FC236}">
                  <a16:creationId xmlns:a16="http://schemas.microsoft.com/office/drawing/2014/main" id="{46771C03-BFC9-4BD3-9235-C6277639FFA8}"/>
                </a:ext>
              </a:extLst>
            </p:cNvPr>
            <p:cNvGrpSpPr>
              <a:grpSpLocks/>
            </p:cNvGrpSpPr>
            <p:nvPr/>
          </p:nvGrpSpPr>
          <p:grpSpPr bwMode="auto">
            <a:xfrm>
              <a:off x="2449" y="2688"/>
              <a:ext cx="181" cy="331"/>
              <a:chOff x="2449" y="2688"/>
              <a:chExt cx="181" cy="331"/>
            </a:xfrm>
          </p:grpSpPr>
          <p:sp>
            <p:nvSpPr>
              <p:cNvPr id="154" name="Freeform 186">
                <a:extLst>
                  <a:ext uri="{FF2B5EF4-FFF2-40B4-BE49-F238E27FC236}">
                    <a16:creationId xmlns:a16="http://schemas.microsoft.com/office/drawing/2014/main" id="{41FA4CC6-035F-4A8D-A0DE-873C5E39D28A}"/>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55" name="Freeform 187">
                <a:extLst>
                  <a:ext uri="{FF2B5EF4-FFF2-40B4-BE49-F238E27FC236}">
                    <a16:creationId xmlns:a16="http://schemas.microsoft.com/office/drawing/2014/main" id="{A1792901-CE9E-4219-A8E9-79CE9277641E}"/>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sp>
        <p:nvSpPr>
          <p:cNvPr id="129" name="Rectangle 22">
            <a:extLst>
              <a:ext uri="{FF2B5EF4-FFF2-40B4-BE49-F238E27FC236}">
                <a16:creationId xmlns:a16="http://schemas.microsoft.com/office/drawing/2014/main" id="{173AD32E-D16D-4478-A56C-CE1C1F61D32F}"/>
              </a:ext>
            </a:extLst>
          </p:cNvPr>
          <p:cNvSpPr>
            <a:spLocks noChangeArrowheads="1"/>
          </p:cNvSpPr>
          <p:nvPr/>
        </p:nvSpPr>
        <p:spPr bwMode="auto">
          <a:xfrm>
            <a:off x="1519521" y="6062328"/>
            <a:ext cx="2164317" cy="1467047"/>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30" name="Rectangle 23">
            <a:extLst>
              <a:ext uri="{FF2B5EF4-FFF2-40B4-BE49-F238E27FC236}">
                <a16:creationId xmlns:a16="http://schemas.microsoft.com/office/drawing/2014/main" id="{90656638-3250-49B5-9743-E7C43EFB4896}"/>
              </a:ext>
            </a:extLst>
          </p:cNvPr>
          <p:cNvSpPr>
            <a:spLocks noChangeArrowheads="1"/>
          </p:cNvSpPr>
          <p:nvPr/>
        </p:nvSpPr>
        <p:spPr bwMode="auto">
          <a:xfrm>
            <a:off x="2376308" y="6457467"/>
            <a:ext cx="376238" cy="493713"/>
          </a:xfrm>
          <a:prstGeom prst="rect">
            <a:avLst/>
          </a:prstGeom>
          <a:solidFill>
            <a:schemeClr val="bg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31" name="Freeform 20">
            <a:extLst>
              <a:ext uri="{FF2B5EF4-FFF2-40B4-BE49-F238E27FC236}">
                <a16:creationId xmlns:a16="http://schemas.microsoft.com/office/drawing/2014/main" id="{88557221-7A22-4574-B5AE-89CEEE4A6039}"/>
              </a:ext>
            </a:extLst>
          </p:cNvPr>
          <p:cNvSpPr>
            <a:spLocks/>
          </p:cNvSpPr>
          <p:nvPr/>
        </p:nvSpPr>
        <p:spPr bwMode="auto">
          <a:xfrm>
            <a:off x="3694178" y="6074593"/>
            <a:ext cx="392437" cy="1454781"/>
          </a:xfrm>
          <a:custGeom>
            <a:avLst/>
            <a:gdLst>
              <a:gd name="T0" fmla="*/ 0 w 240"/>
              <a:gd name="T1" fmla="*/ 2147483647 h 1008"/>
              <a:gd name="T2" fmla="*/ 0 w 240"/>
              <a:gd name="T3" fmla="*/ 0 h 1008"/>
              <a:gd name="T4" fmla="*/ 2147483647 w 240"/>
              <a:gd name="T5" fmla="*/ 2147483647 h 1008"/>
              <a:gd name="T6" fmla="*/ 2147483647 w 240"/>
              <a:gd name="T7" fmla="*/ 2147483647 h 1008"/>
              <a:gd name="T8" fmla="*/ 0 w 240"/>
              <a:gd name="T9" fmla="*/ 2147483647 h 1008"/>
              <a:gd name="T10" fmla="*/ 0 60000 65536"/>
              <a:gd name="T11" fmla="*/ 0 60000 65536"/>
              <a:gd name="T12" fmla="*/ 0 60000 65536"/>
              <a:gd name="T13" fmla="*/ 0 60000 65536"/>
              <a:gd name="T14" fmla="*/ 0 60000 65536"/>
              <a:gd name="T15" fmla="*/ 0 w 240"/>
              <a:gd name="T16" fmla="*/ 0 h 1008"/>
              <a:gd name="T17" fmla="*/ 240 w 240"/>
              <a:gd name="T18" fmla="*/ 1008 h 1008"/>
            </a:gdLst>
            <a:ahLst/>
            <a:cxnLst>
              <a:cxn ang="T10">
                <a:pos x="T0" y="T1"/>
              </a:cxn>
              <a:cxn ang="T11">
                <a:pos x="T2" y="T3"/>
              </a:cxn>
              <a:cxn ang="T12">
                <a:pos x="T4" y="T5"/>
              </a:cxn>
              <a:cxn ang="T13">
                <a:pos x="T6" y="T7"/>
              </a:cxn>
              <a:cxn ang="T14">
                <a:pos x="T8" y="T9"/>
              </a:cxn>
            </a:cxnLst>
            <a:rect l="T15" t="T16" r="T17" b="T18"/>
            <a:pathLst>
              <a:path w="240" h="1008">
                <a:moveTo>
                  <a:pt x="0" y="1008"/>
                </a:moveTo>
                <a:lnTo>
                  <a:pt x="0" y="0"/>
                </a:lnTo>
                <a:lnTo>
                  <a:pt x="240" y="36"/>
                </a:lnTo>
                <a:lnTo>
                  <a:pt x="240" y="828"/>
                </a:lnTo>
                <a:lnTo>
                  <a:pt x="0" y="100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32" name="Freeform 20">
            <a:extLst>
              <a:ext uri="{FF2B5EF4-FFF2-40B4-BE49-F238E27FC236}">
                <a16:creationId xmlns:a16="http://schemas.microsoft.com/office/drawing/2014/main" id="{84C25F37-7354-44F6-95D7-58CB689F91F5}"/>
              </a:ext>
            </a:extLst>
          </p:cNvPr>
          <p:cNvSpPr>
            <a:spLocks/>
          </p:cNvSpPr>
          <p:nvPr/>
        </p:nvSpPr>
        <p:spPr bwMode="auto">
          <a:xfrm>
            <a:off x="5170163" y="6074593"/>
            <a:ext cx="392437" cy="1454781"/>
          </a:xfrm>
          <a:custGeom>
            <a:avLst/>
            <a:gdLst>
              <a:gd name="T0" fmla="*/ 0 w 240"/>
              <a:gd name="T1" fmla="*/ 2147483647 h 1008"/>
              <a:gd name="T2" fmla="*/ 0 w 240"/>
              <a:gd name="T3" fmla="*/ 0 h 1008"/>
              <a:gd name="T4" fmla="*/ 2147483647 w 240"/>
              <a:gd name="T5" fmla="*/ 2147483647 h 1008"/>
              <a:gd name="T6" fmla="*/ 2147483647 w 240"/>
              <a:gd name="T7" fmla="*/ 2147483647 h 1008"/>
              <a:gd name="T8" fmla="*/ 0 w 240"/>
              <a:gd name="T9" fmla="*/ 2147483647 h 1008"/>
              <a:gd name="T10" fmla="*/ 0 60000 65536"/>
              <a:gd name="T11" fmla="*/ 0 60000 65536"/>
              <a:gd name="T12" fmla="*/ 0 60000 65536"/>
              <a:gd name="T13" fmla="*/ 0 60000 65536"/>
              <a:gd name="T14" fmla="*/ 0 60000 65536"/>
              <a:gd name="T15" fmla="*/ 0 w 240"/>
              <a:gd name="T16" fmla="*/ 0 h 1008"/>
              <a:gd name="T17" fmla="*/ 240 w 240"/>
              <a:gd name="T18" fmla="*/ 1008 h 1008"/>
            </a:gdLst>
            <a:ahLst/>
            <a:cxnLst>
              <a:cxn ang="T10">
                <a:pos x="T0" y="T1"/>
              </a:cxn>
              <a:cxn ang="T11">
                <a:pos x="T2" y="T3"/>
              </a:cxn>
              <a:cxn ang="T12">
                <a:pos x="T4" y="T5"/>
              </a:cxn>
              <a:cxn ang="T13">
                <a:pos x="T6" y="T7"/>
              </a:cxn>
              <a:cxn ang="T14">
                <a:pos x="T8" y="T9"/>
              </a:cxn>
            </a:cxnLst>
            <a:rect l="T15" t="T16" r="T17" b="T18"/>
            <a:pathLst>
              <a:path w="240" h="1008">
                <a:moveTo>
                  <a:pt x="0" y="1008"/>
                </a:moveTo>
                <a:lnTo>
                  <a:pt x="0" y="0"/>
                </a:lnTo>
                <a:lnTo>
                  <a:pt x="240" y="36"/>
                </a:lnTo>
                <a:lnTo>
                  <a:pt x="240" y="828"/>
                </a:lnTo>
                <a:lnTo>
                  <a:pt x="0" y="100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56" name="Freeform 20">
            <a:extLst>
              <a:ext uri="{FF2B5EF4-FFF2-40B4-BE49-F238E27FC236}">
                <a16:creationId xmlns:a16="http://schemas.microsoft.com/office/drawing/2014/main" id="{8706CE9E-EA6E-49C8-BC1B-6A06006C580D}"/>
              </a:ext>
            </a:extLst>
          </p:cNvPr>
          <p:cNvSpPr>
            <a:spLocks/>
          </p:cNvSpPr>
          <p:nvPr/>
        </p:nvSpPr>
        <p:spPr bwMode="auto">
          <a:xfrm>
            <a:off x="4787978" y="6021163"/>
            <a:ext cx="392437" cy="1827435"/>
          </a:xfrm>
          <a:custGeom>
            <a:avLst/>
            <a:gdLst>
              <a:gd name="T0" fmla="*/ 0 w 240"/>
              <a:gd name="T1" fmla="*/ 2147483647 h 1008"/>
              <a:gd name="T2" fmla="*/ 0 w 240"/>
              <a:gd name="T3" fmla="*/ 0 h 1008"/>
              <a:gd name="T4" fmla="*/ 2147483647 w 240"/>
              <a:gd name="T5" fmla="*/ 2147483647 h 1008"/>
              <a:gd name="T6" fmla="*/ 2147483647 w 240"/>
              <a:gd name="T7" fmla="*/ 2147483647 h 1008"/>
              <a:gd name="T8" fmla="*/ 0 w 240"/>
              <a:gd name="T9" fmla="*/ 2147483647 h 1008"/>
              <a:gd name="T10" fmla="*/ 0 60000 65536"/>
              <a:gd name="T11" fmla="*/ 0 60000 65536"/>
              <a:gd name="T12" fmla="*/ 0 60000 65536"/>
              <a:gd name="T13" fmla="*/ 0 60000 65536"/>
              <a:gd name="T14" fmla="*/ 0 60000 65536"/>
              <a:gd name="T15" fmla="*/ 0 w 240"/>
              <a:gd name="T16" fmla="*/ 0 h 1008"/>
              <a:gd name="T17" fmla="*/ 240 w 240"/>
              <a:gd name="T18" fmla="*/ 1008 h 1008"/>
            </a:gdLst>
            <a:ahLst/>
            <a:cxnLst>
              <a:cxn ang="T10">
                <a:pos x="T0" y="T1"/>
              </a:cxn>
              <a:cxn ang="T11">
                <a:pos x="T2" y="T3"/>
              </a:cxn>
              <a:cxn ang="T12">
                <a:pos x="T4" y="T5"/>
              </a:cxn>
              <a:cxn ang="T13">
                <a:pos x="T6" y="T7"/>
              </a:cxn>
              <a:cxn ang="T14">
                <a:pos x="T8" y="T9"/>
              </a:cxn>
            </a:cxnLst>
            <a:rect l="T15" t="T16" r="T17" b="T18"/>
            <a:pathLst>
              <a:path w="240" h="1008">
                <a:moveTo>
                  <a:pt x="0" y="1008"/>
                </a:moveTo>
                <a:lnTo>
                  <a:pt x="0" y="0"/>
                </a:lnTo>
                <a:lnTo>
                  <a:pt x="240" y="36"/>
                </a:lnTo>
                <a:lnTo>
                  <a:pt x="240" y="828"/>
                </a:lnTo>
                <a:lnTo>
                  <a:pt x="0" y="100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57" name="TextBox 156">
            <a:extLst>
              <a:ext uri="{FF2B5EF4-FFF2-40B4-BE49-F238E27FC236}">
                <a16:creationId xmlns:a16="http://schemas.microsoft.com/office/drawing/2014/main" id="{C41D48DB-FCAB-4493-BEEE-1D7848A3B55A}"/>
              </a:ext>
            </a:extLst>
          </p:cNvPr>
          <p:cNvSpPr txBox="1"/>
          <p:nvPr/>
        </p:nvSpPr>
        <p:spPr>
          <a:xfrm>
            <a:off x="4264907" y="6063883"/>
            <a:ext cx="533400" cy="369332"/>
          </a:xfrm>
          <a:prstGeom prst="rect">
            <a:avLst/>
          </a:prstGeom>
          <a:noFill/>
        </p:spPr>
        <p:txBody>
          <a:bodyPr wrap="square" rtlCol="0">
            <a:spAutoFit/>
          </a:bodyPr>
          <a:lstStyle/>
          <a:p>
            <a:r>
              <a:rPr lang="en-US" b="1" dirty="0"/>
              <a:t>T1</a:t>
            </a:r>
          </a:p>
        </p:txBody>
      </p:sp>
      <p:sp>
        <p:nvSpPr>
          <p:cNvPr id="158" name="TextBox 157">
            <a:extLst>
              <a:ext uri="{FF2B5EF4-FFF2-40B4-BE49-F238E27FC236}">
                <a16:creationId xmlns:a16="http://schemas.microsoft.com/office/drawing/2014/main" id="{FA0909C4-2C55-4686-A673-183274FA1485}"/>
              </a:ext>
            </a:extLst>
          </p:cNvPr>
          <p:cNvSpPr txBox="1"/>
          <p:nvPr/>
        </p:nvSpPr>
        <p:spPr>
          <a:xfrm>
            <a:off x="1746558" y="5870994"/>
            <a:ext cx="533400" cy="369332"/>
          </a:xfrm>
          <a:prstGeom prst="rect">
            <a:avLst/>
          </a:prstGeom>
          <a:noFill/>
        </p:spPr>
        <p:txBody>
          <a:bodyPr wrap="square" rtlCol="0">
            <a:spAutoFit/>
          </a:bodyPr>
          <a:lstStyle/>
          <a:p>
            <a:r>
              <a:rPr lang="en-US" b="1" dirty="0"/>
              <a:t>T2</a:t>
            </a:r>
          </a:p>
        </p:txBody>
      </p:sp>
      <p:sp>
        <p:nvSpPr>
          <p:cNvPr id="159" name="TextBox 158">
            <a:extLst>
              <a:ext uri="{FF2B5EF4-FFF2-40B4-BE49-F238E27FC236}">
                <a16:creationId xmlns:a16="http://schemas.microsoft.com/office/drawing/2014/main" id="{27010532-77C0-495B-AC9C-D4C54B6D60B8}"/>
              </a:ext>
            </a:extLst>
          </p:cNvPr>
          <p:cNvSpPr txBox="1"/>
          <p:nvPr/>
        </p:nvSpPr>
        <p:spPr>
          <a:xfrm>
            <a:off x="2306173" y="5620938"/>
            <a:ext cx="533400" cy="369332"/>
          </a:xfrm>
          <a:prstGeom prst="rect">
            <a:avLst/>
          </a:prstGeom>
          <a:noFill/>
        </p:spPr>
        <p:txBody>
          <a:bodyPr wrap="square" rtlCol="0">
            <a:spAutoFit/>
          </a:bodyPr>
          <a:lstStyle/>
          <a:p>
            <a:r>
              <a:rPr lang="en-US" b="1" dirty="0"/>
              <a:t>T3</a:t>
            </a:r>
          </a:p>
        </p:txBody>
      </p:sp>
      <p:sp>
        <p:nvSpPr>
          <p:cNvPr id="160" name="TextBox 159">
            <a:extLst>
              <a:ext uri="{FF2B5EF4-FFF2-40B4-BE49-F238E27FC236}">
                <a16:creationId xmlns:a16="http://schemas.microsoft.com/office/drawing/2014/main" id="{93437686-D275-48AF-80A9-1FA0BC09BF52}"/>
              </a:ext>
            </a:extLst>
          </p:cNvPr>
          <p:cNvSpPr txBox="1"/>
          <p:nvPr/>
        </p:nvSpPr>
        <p:spPr>
          <a:xfrm>
            <a:off x="5770166" y="6025912"/>
            <a:ext cx="533400" cy="369332"/>
          </a:xfrm>
          <a:prstGeom prst="rect">
            <a:avLst/>
          </a:prstGeom>
          <a:noFill/>
        </p:spPr>
        <p:txBody>
          <a:bodyPr wrap="square" rtlCol="0">
            <a:spAutoFit/>
          </a:bodyPr>
          <a:lstStyle/>
          <a:p>
            <a:r>
              <a:rPr lang="en-US" b="1" dirty="0"/>
              <a:t>T6</a:t>
            </a:r>
          </a:p>
        </p:txBody>
      </p:sp>
      <p:sp>
        <p:nvSpPr>
          <p:cNvPr id="161" name="TextBox 160">
            <a:extLst>
              <a:ext uri="{FF2B5EF4-FFF2-40B4-BE49-F238E27FC236}">
                <a16:creationId xmlns:a16="http://schemas.microsoft.com/office/drawing/2014/main" id="{CBAC8427-451E-4C4E-A6E2-66CF5C4DB566}"/>
              </a:ext>
            </a:extLst>
          </p:cNvPr>
          <p:cNvSpPr txBox="1"/>
          <p:nvPr/>
        </p:nvSpPr>
        <p:spPr>
          <a:xfrm>
            <a:off x="3331971" y="5738435"/>
            <a:ext cx="533400" cy="369332"/>
          </a:xfrm>
          <a:prstGeom prst="rect">
            <a:avLst/>
          </a:prstGeom>
          <a:noFill/>
        </p:spPr>
        <p:txBody>
          <a:bodyPr wrap="square" rtlCol="0">
            <a:spAutoFit/>
          </a:bodyPr>
          <a:lstStyle/>
          <a:p>
            <a:r>
              <a:rPr lang="en-US" b="1" dirty="0"/>
              <a:t>T5</a:t>
            </a:r>
          </a:p>
        </p:txBody>
      </p:sp>
      <p:sp>
        <p:nvSpPr>
          <p:cNvPr id="162" name="TextBox 161">
            <a:extLst>
              <a:ext uri="{FF2B5EF4-FFF2-40B4-BE49-F238E27FC236}">
                <a16:creationId xmlns:a16="http://schemas.microsoft.com/office/drawing/2014/main" id="{AA5F68EC-9426-4498-AD10-359423A77C0D}"/>
              </a:ext>
            </a:extLst>
          </p:cNvPr>
          <p:cNvSpPr txBox="1"/>
          <p:nvPr/>
        </p:nvSpPr>
        <p:spPr>
          <a:xfrm>
            <a:off x="2766537" y="6088058"/>
            <a:ext cx="533400" cy="369332"/>
          </a:xfrm>
          <a:prstGeom prst="rect">
            <a:avLst/>
          </a:prstGeom>
          <a:noFill/>
        </p:spPr>
        <p:txBody>
          <a:bodyPr wrap="square" rtlCol="0">
            <a:spAutoFit/>
          </a:bodyPr>
          <a:lstStyle/>
          <a:p>
            <a:r>
              <a:rPr lang="en-US" b="1" dirty="0"/>
              <a:t>T4</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1487</TotalTime>
  <Words>236</Words>
  <Application>Microsoft Macintosh PowerPoint</Application>
  <PresentationFormat>Custom</PresentationFormat>
  <Paragraphs>21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183</cp:revision>
  <dcterms:created xsi:type="dcterms:W3CDTF">2002-08-21T12:11:08Z</dcterms:created>
  <dcterms:modified xsi:type="dcterms:W3CDTF">2020-03-06T01:16:10Z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