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4297D-0087-40B9-A1C8-99BBF669C045}" v="110" dt="2020-02-17T21:51:58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014" autoAdjust="0"/>
  </p:normalViewPr>
  <p:slideViewPr>
    <p:cSldViewPr>
      <p:cViewPr varScale="1">
        <p:scale>
          <a:sx n="91" d="100"/>
          <a:sy n="91" d="100"/>
        </p:scale>
        <p:origin x="3024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8593D831-BEF0-4334-8B3B-B2A14AD013DF}"/>
    <pc:docChg chg="modSld">
      <pc:chgData name="Pete Lymberis" userId="9ee793fb55b82a19" providerId="LiveId" clId="{8593D831-BEF0-4334-8B3B-B2A14AD013DF}" dt="2020-02-17T06:44:04.371" v="5" actId="20577"/>
      <pc:docMkLst>
        <pc:docMk/>
      </pc:docMkLst>
      <pc:sldChg chg="modSp">
        <pc:chgData name="Pete Lymberis" userId="9ee793fb55b82a19" providerId="LiveId" clId="{8593D831-BEF0-4334-8B3B-B2A14AD013DF}" dt="2020-02-17T06:44:04.371" v="5" actId="20577"/>
        <pc:sldMkLst>
          <pc:docMk/>
          <pc:sldMk cId="249033274" sldId="283"/>
        </pc:sldMkLst>
        <pc:graphicFrameChg chg="modGraphic">
          <ac:chgData name="Pete Lymberis" userId="9ee793fb55b82a19" providerId="LiveId" clId="{8593D831-BEF0-4334-8B3B-B2A14AD013DF}" dt="2020-02-17T06:44:04.371" v="5" actId="20577"/>
          <ac:graphicFrameMkLst>
            <pc:docMk/>
            <pc:sldMk cId="249033274" sldId="283"/>
            <ac:graphicFrameMk id="56" creationId="{00000000-0000-0000-0000-000000000000}"/>
          </ac:graphicFrameMkLst>
        </pc:graphicFrameChg>
      </pc:sldChg>
    </pc:docChg>
  </pc:docChgLst>
  <pc:docChgLst>
    <pc:chgData name="Pete Lymberis" userId="9ee793fb55b82a19" providerId="LiveId" clId="{2F65EC0A-B4B1-4F42-A6A7-83947B092EB6}"/>
    <pc:docChg chg="modSld">
      <pc:chgData name="Pete Lymberis" userId="9ee793fb55b82a19" providerId="LiveId" clId="{2F65EC0A-B4B1-4F42-A6A7-83947B092EB6}" dt="2020-02-17T06:11:08.776" v="4" actId="1076"/>
      <pc:docMkLst>
        <pc:docMk/>
      </pc:docMkLst>
      <pc:sldChg chg="modSp">
        <pc:chgData name="Pete Lymberis" userId="9ee793fb55b82a19" providerId="LiveId" clId="{2F65EC0A-B4B1-4F42-A6A7-83947B092EB6}" dt="2020-02-17T06:11:08.776" v="4" actId="1076"/>
        <pc:sldMkLst>
          <pc:docMk/>
          <pc:sldMk cId="249033274" sldId="283"/>
        </pc:sldMkLst>
        <pc:spChg chg="mod">
          <ac:chgData name="Pete Lymberis" userId="9ee793fb55b82a19" providerId="LiveId" clId="{2F65EC0A-B4B1-4F42-A6A7-83947B092EB6}" dt="2020-02-17T06:10:49.879" v="0" actId="1076"/>
          <ac:spMkLst>
            <pc:docMk/>
            <pc:sldMk cId="249033274" sldId="283"/>
            <ac:spMk id="156" creationId="{843B4492-183C-4B92-8A8F-703DF9F2CD0C}"/>
          </ac:spMkLst>
        </pc:spChg>
        <pc:spChg chg="mod">
          <ac:chgData name="Pete Lymberis" userId="9ee793fb55b82a19" providerId="LiveId" clId="{2F65EC0A-B4B1-4F42-A6A7-83947B092EB6}" dt="2020-02-17T06:10:53.629" v="3" actId="1038"/>
          <ac:spMkLst>
            <pc:docMk/>
            <pc:sldMk cId="249033274" sldId="283"/>
            <ac:spMk id="184" creationId="{FB9E9C3E-1ED2-48A9-8E76-FAB924E5EECB}"/>
          </ac:spMkLst>
        </pc:spChg>
        <pc:grpChg chg="mod">
          <ac:chgData name="Pete Lymberis" userId="9ee793fb55b82a19" providerId="LiveId" clId="{2F65EC0A-B4B1-4F42-A6A7-83947B092EB6}" dt="2020-02-17T06:11:08.776" v="4" actId="1076"/>
          <ac:grpSpMkLst>
            <pc:docMk/>
            <pc:sldMk cId="249033274" sldId="283"/>
            <ac:grpSpMk id="157" creationId="{B0A6A7EA-89FA-401F-B551-75502BF02EFE}"/>
          </ac:grpSpMkLst>
        </pc:grp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1" creationId="{D5FF5884-19A2-43E5-9881-6ABB19259B2B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6" creationId="{EC58ED7C-68A4-4882-8AA0-E1BB0B5AFCA0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8" creationId="{A7F91CF1-187B-4A88-BF52-ED18E3782481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9" creationId="{D180C166-E0EA-41BE-A6BE-ECFD4C4C877B}"/>
          </ac:cxnSpMkLst>
        </pc:cxnChg>
      </pc:sldChg>
    </pc:docChg>
  </pc:docChgLst>
  <pc:docChgLst>
    <pc:chgData name="Pete" userId="2ba9fc37-00e3-4ffc-bbd6-7b5ea5fb8ff7" providerId="ADAL" clId="{D854297D-0087-40B9-A1C8-99BBF669C045}"/>
    <pc:docChg chg="custSel modSld">
      <pc:chgData name="Pete" userId="2ba9fc37-00e3-4ffc-bbd6-7b5ea5fb8ff7" providerId="ADAL" clId="{D854297D-0087-40B9-A1C8-99BBF669C045}" dt="2020-02-17T21:54:29.972" v="152" actId="1076"/>
      <pc:docMkLst>
        <pc:docMk/>
      </pc:docMkLst>
      <pc:sldChg chg="addSp modSp">
        <pc:chgData name="Pete" userId="2ba9fc37-00e3-4ffc-bbd6-7b5ea5fb8ff7" providerId="ADAL" clId="{D854297D-0087-40B9-A1C8-99BBF669C045}" dt="2020-02-17T21:51:58.535" v="122" actId="1035"/>
        <pc:sldMkLst>
          <pc:docMk/>
          <pc:sldMk cId="4083254824" sldId="282"/>
        </pc:sldMkLst>
        <pc:spChg chg="add mod">
          <ac:chgData name="Pete" userId="2ba9fc37-00e3-4ffc-bbd6-7b5ea5fb8ff7" providerId="ADAL" clId="{D854297D-0087-40B9-A1C8-99BBF669C045}" dt="2020-02-17T21:51:58.535" v="122" actId="1035"/>
          <ac:spMkLst>
            <pc:docMk/>
            <pc:sldMk cId="4083254824" sldId="282"/>
            <ac:spMk id="33" creationId="{EF8ACBFD-D438-4CCE-A053-EFBDBD9AC7D7}"/>
          </ac:spMkLst>
        </pc:spChg>
        <pc:spChg chg="mod">
          <ac:chgData name="Pete" userId="2ba9fc37-00e3-4ffc-bbd6-7b5ea5fb8ff7" providerId="ADAL" clId="{D854297D-0087-40B9-A1C8-99BBF669C045}" dt="2020-02-17T21:51:30.114" v="75" actId="20577"/>
          <ac:spMkLst>
            <pc:docMk/>
            <pc:sldMk cId="4083254824" sldId="282"/>
            <ac:spMk id="70" creationId="{D14F582E-1A9D-4B32-AE2B-F68DE6748B9F}"/>
          </ac:spMkLst>
        </pc:spChg>
        <pc:grpChg chg="add mod">
          <ac:chgData name="Pete" userId="2ba9fc37-00e3-4ffc-bbd6-7b5ea5fb8ff7" providerId="ADAL" clId="{D854297D-0087-40B9-A1C8-99BBF669C045}" dt="2020-02-17T21:51:58.535" v="122" actId="1035"/>
          <ac:grpSpMkLst>
            <pc:docMk/>
            <pc:sldMk cId="4083254824" sldId="282"/>
            <ac:grpSpMk id="25" creationId="{C14658F2-E4FC-4283-91E0-C111F191905B}"/>
          </ac:grpSpMkLst>
        </pc:grpChg>
      </pc:sldChg>
      <pc:sldChg chg="addSp delSp modSp">
        <pc:chgData name="Pete" userId="2ba9fc37-00e3-4ffc-bbd6-7b5ea5fb8ff7" providerId="ADAL" clId="{D854297D-0087-40B9-A1C8-99BBF669C045}" dt="2020-02-17T21:54:29.972" v="152" actId="1076"/>
        <pc:sldMkLst>
          <pc:docMk/>
          <pc:sldMk cId="249033274" sldId="283"/>
        </pc:sldMkLst>
        <pc:spChg chg="mod">
          <ac:chgData name="Pete" userId="2ba9fc37-00e3-4ffc-bbd6-7b5ea5fb8ff7" providerId="ADAL" clId="{D854297D-0087-40B9-A1C8-99BBF669C045}" dt="2020-02-17T21:51:01.494" v="70" actId="1076"/>
          <ac:spMkLst>
            <pc:docMk/>
            <pc:sldMk cId="249033274" sldId="283"/>
            <ac:spMk id="31" creationId="{5E3BF47C-E13B-40A5-8D12-D978D0EA9CD3}"/>
          </ac:spMkLst>
        </pc:spChg>
        <pc:spChg chg="mod">
          <ac:chgData name="Pete" userId="2ba9fc37-00e3-4ffc-bbd6-7b5ea5fb8ff7" providerId="ADAL" clId="{D854297D-0087-40B9-A1C8-99BBF669C045}" dt="2020-02-17T21:50:59.136" v="69" actId="1076"/>
          <ac:spMkLst>
            <pc:docMk/>
            <pc:sldMk cId="249033274" sldId="283"/>
            <ac:spMk id="32" creationId="{7DB5A6A0-112B-481A-BA7B-09087685E56A}"/>
          </ac:spMkLst>
        </pc:spChg>
        <pc:spChg chg="mod">
          <ac:chgData name="Pete" userId="2ba9fc37-00e3-4ffc-bbd6-7b5ea5fb8ff7" providerId="ADAL" clId="{D854297D-0087-40B9-A1C8-99BBF669C045}" dt="2020-02-17T21:51:05.102" v="71" actId="1076"/>
          <ac:spMkLst>
            <pc:docMk/>
            <pc:sldMk cId="249033274" sldId="283"/>
            <ac:spMk id="33" creationId="{30FDE968-C3B6-4DFC-B28C-E6212A7A86A6}"/>
          </ac:spMkLst>
        </pc:spChg>
        <pc:spChg chg="mod">
          <ac:chgData name="Pete" userId="2ba9fc37-00e3-4ffc-bbd6-7b5ea5fb8ff7" providerId="ADAL" clId="{D854297D-0087-40B9-A1C8-99BBF669C045}" dt="2020-02-17T21:51:08.375" v="73" actId="1076"/>
          <ac:spMkLst>
            <pc:docMk/>
            <pc:sldMk cId="249033274" sldId="283"/>
            <ac:spMk id="34" creationId="{C9D624F7-F612-47AE-B9D7-F7CDF7CCDF5D}"/>
          </ac:spMkLst>
        </pc:spChg>
        <pc:spChg chg="del">
          <ac:chgData name="Pete" userId="2ba9fc37-00e3-4ffc-bbd6-7b5ea5fb8ff7" providerId="ADAL" clId="{D854297D-0087-40B9-A1C8-99BBF669C045}" dt="2020-02-17T21:50:25.812" v="4" actId="478"/>
          <ac:spMkLst>
            <pc:docMk/>
            <pc:sldMk cId="249033274" sldId="283"/>
            <ac:spMk id="35" creationId="{59E37E96-E730-4814-BF3A-F8E51873D2A0}"/>
          </ac:spMkLst>
        </pc:spChg>
        <pc:spChg chg="add mod">
          <ac:chgData name="Pete" userId="2ba9fc37-00e3-4ffc-bbd6-7b5ea5fb8ff7" providerId="ADAL" clId="{D854297D-0087-40B9-A1C8-99BBF669C045}" dt="2020-02-17T21:50:43.574" v="56" actId="1076"/>
          <ac:spMkLst>
            <pc:docMk/>
            <pc:sldMk cId="249033274" sldId="283"/>
            <ac:spMk id="84" creationId="{87EB2CBA-02DD-4B59-A9DD-8CE0E284B251}"/>
          </ac:spMkLst>
        </pc:spChg>
        <pc:spChg chg="mod">
          <ac:chgData name="Pete" userId="2ba9fc37-00e3-4ffc-bbd6-7b5ea5fb8ff7" providerId="ADAL" clId="{D854297D-0087-40B9-A1C8-99BBF669C045}" dt="2020-02-17T21:54:29.972" v="152" actId="1076"/>
          <ac:spMkLst>
            <pc:docMk/>
            <pc:sldMk cId="249033274" sldId="283"/>
            <ac:spMk id="156" creationId="{843B4492-183C-4B92-8A8F-703DF9F2CD0C}"/>
          </ac:spMkLst>
        </pc:spChg>
        <pc:grpChg chg="add mod">
          <ac:chgData name="Pete" userId="2ba9fc37-00e3-4ffc-bbd6-7b5ea5fb8ff7" providerId="ADAL" clId="{D854297D-0087-40B9-A1C8-99BBF669C045}" dt="2020-02-17T21:50:50.145" v="68" actId="1035"/>
          <ac:grpSpMkLst>
            <pc:docMk/>
            <pc:sldMk cId="249033274" sldId="283"/>
            <ac:grpSpMk id="85" creationId="{FA76DA4E-886A-4AF1-80D7-10E961778951}"/>
          </ac:grpSpMkLst>
        </pc:grpChg>
        <pc:grpChg chg="del">
          <ac:chgData name="Pete" userId="2ba9fc37-00e3-4ffc-bbd6-7b5ea5fb8ff7" providerId="ADAL" clId="{D854297D-0087-40B9-A1C8-99BBF669C045}" dt="2020-02-17T21:50:11.208" v="0" actId="478"/>
          <ac:grpSpMkLst>
            <pc:docMk/>
            <pc:sldMk cId="249033274" sldId="283"/>
            <ac:grpSpMk id="113" creationId="{9CC5374F-7C57-4411-ACFE-4F79073501BC}"/>
          </ac:grpSpMkLst>
        </pc:grpChg>
        <pc:graphicFrameChg chg="modGraphic">
          <ac:chgData name="Pete" userId="2ba9fc37-00e3-4ffc-bbd6-7b5ea5fb8ff7" providerId="ADAL" clId="{D854297D-0087-40B9-A1C8-99BBF669C045}" dt="2020-02-17T21:53:47.044" v="150" actId="20577"/>
          <ac:graphicFrameMkLst>
            <pc:docMk/>
            <pc:sldMk cId="249033274" sldId="283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35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72980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Too Many Medical Problems 3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Michael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Bahk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, Marcel Englmaier &amp; Pete 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Working as a health care worker. Suddenly, zombies show up who have been infected with highly mutated COVID-19 Virus. The only cure is an acute case of lead poisoning.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inside Start box, both hands touching barrel, facing T1.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Standing squarely behind barrel, facing T1. Stock touching belt, Muzzle touching barrel.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T1: Best 3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T2-T8: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11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draw and engage T1-T3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from available cover, engage T3-T11.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must be engaged with at least 3 shots.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6125331" y="8393113"/>
            <a:ext cx="298449" cy="4460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320682" y="89730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788915" y="76666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4807585" y="6743410"/>
            <a:ext cx="1" cy="4879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807585" y="69543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24506" y="66982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42762" y="62007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5969234" y="5562600"/>
            <a:ext cx="47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050191" y="48235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919882" y="46787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1922814" y="43983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3351358" y="50436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EC5E9D5D-F6B3-41AA-97DA-C47AA758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D734A3-D189-402A-8192-FCFEBF99F531}"/>
              </a:ext>
            </a:extLst>
          </p:cNvPr>
          <p:cNvCxnSpPr>
            <a:cxnSpLocks/>
          </p:cNvCxnSpPr>
          <p:nvPr/>
        </p:nvCxnSpPr>
        <p:spPr>
          <a:xfrm flipH="1">
            <a:off x="2388571" y="6757392"/>
            <a:ext cx="200874" cy="30565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292">
            <a:extLst>
              <a:ext uri="{FF2B5EF4-FFF2-40B4-BE49-F238E27FC236}">
                <a16:creationId xmlns:a16="http://schemas.microsoft.com/office/drawing/2014/main" id="{656DFE3A-C632-41E0-B863-B79AE59970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1531" y="6903232"/>
            <a:ext cx="222250" cy="858838"/>
            <a:chOff x="384" y="816"/>
            <a:chExt cx="140" cy="541"/>
          </a:xfrm>
        </p:grpSpPr>
        <p:sp>
          <p:nvSpPr>
            <p:cNvPr id="77" name="Line 293">
              <a:extLst>
                <a:ext uri="{FF2B5EF4-FFF2-40B4-BE49-F238E27FC236}">
                  <a16:creationId xmlns:a16="http://schemas.microsoft.com/office/drawing/2014/main" id="{A34FACEF-A633-457E-A292-F90C9B95D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4">
              <a:extLst>
                <a:ext uri="{FF2B5EF4-FFF2-40B4-BE49-F238E27FC236}">
                  <a16:creationId xmlns:a16="http://schemas.microsoft.com/office/drawing/2014/main" id="{59D07BD3-171F-4DCC-9A93-4F8993C33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5">
              <a:extLst>
                <a:ext uri="{FF2B5EF4-FFF2-40B4-BE49-F238E27FC236}">
                  <a16:creationId xmlns:a16="http://schemas.microsoft.com/office/drawing/2014/main" id="{42EDB994-824D-4D23-80D1-AB0335E67D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2">
            <a:extLst>
              <a:ext uri="{FF2B5EF4-FFF2-40B4-BE49-F238E27FC236}">
                <a16:creationId xmlns:a16="http://schemas.microsoft.com/office/drawing/2014/main" id="{D1351570-D6F8-43D7-A4F9-0C27C36941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912" y="6401057"/>
            <a:ext cx="222250" cy="858838"/>
            <a:chOff x="384" y="816"/>
            <a:chExt cx="140" cy="541"/>
          </a:xfrm>
        </p:grpSpPr>
        <p:sp>
          <p:nvSpPr>
            <p:cNvPr id="81" name="Line 293">
              <a:extLst>
                <a:ext uri="{FF2B5EF4-FFF2-40B4-BE49-F238E27FC236}">
                  <a16:creationId xmlns:a16="http://schemas.microsoft.com/office/drawing/2014/main" id="{11739F81-0AD7-4B2D-8FDE-B5E541E67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4">
              <a:extLst>
                <a:ext uri="{FF2B5EF4-FFF2-40B4-BE49-F238E27FC236}">
                  <a16:creationId xmlns:a16="http://schemas.microsoft.com/office/drawing/2014/main" id="{A2097958-9976-4FE8-ACBE-A840B4381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5">
              <a:extLst>
                <a:ext uri="{FF2B5EF4-FFF2-40B4-BE49-F238E27FC236}">
                  <a16:creationId xmlns:a16="http://schemas.microsoft.com/office/drawing/2014/main" id="{BF4CD588-D285-4970-B503-EE1147972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D54BB761-F7B3-4421-A269-922D016E7E32}"/>
              </a:ext>
            </a:extLst>
          </p:cNvPr>
          <p:cNvGrpSpPr>
            <a:grpSpLocks/>
          </p:cNvGrpSpPr>
          <p:nvPr/>
        </p:nvGrpSpPr>
        <p:grpSpPr bwMode="auto">
          <a:xfrm>
            <a:off x="5042913" y="4998921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D0516ABF-08C8-432D-945A-3B3C3942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FC2E186-6F51-4EDD-92BC-0B4760735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12B7F04-38C8-45CD-96A2-A40BFDE6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F43A7B12-76D6-4045-BA0F-579CE210C796}"/>
              </a:ext>
            </a:extLst>
          </p:cNvPr>
          <p:cNvGrpSpPr>
            <a:grpSpLocks/>
          </p:cNvGrpSpPr>
          <p:nvPr/>
        </p:nvGrpSpPr>
        <p:grpSpPr bwMode="auto">
          <a:xfrm>
            <a:off x="3478860" y="5376306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3D24D599-5E7B-4485-91F3-BDD62D7DA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3DCAB344-E1AA-446C-9B83-C76B6234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19FB2D2-33F7-4AB7-B79D-B49EB008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Freeform 7">
            <a:extLst>
              <a:ext uri="{FF2B5EF4-FFF2-40B4-BE49-F238E27FC236}">
                <a16:creationId xmlns:a16="http://schemas.microsoft.com/office/drawing/2014/main" id="{75FF2F31-567A-4E27-866B-2F2E0A44CD60}"/>
              </a:ext>
            </a:extLst>
          </p:cNvPr>
          <p:cNvSpPr>
            <a:spLocks/>
          </p:cNvSpPr>
          <p:nvPr/>
        </p:nvSpPr>
        <p:spPr bwMode="auto">
          <a:xfrm>
            <a:off x="3983854" y="4793433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B74D1646-CC5B-49DC-9871-6E3900AD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434" y="5665497"/>
            <a:ext cx="131445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3996374" y="5665497"/>
            <a:ext cx="1314450" cy="1077913"/>
            <a:chOff x="1200151" y="6839083"/>
            <a:chExt cx="1314450" cy="1077913"/>
          </a:xfrm>
        </p:grpSpPr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170">
            <a:extLst>
              <a:ext uri="{FF2B5EF4-FFF2-40B4-BE49-F238E27FC236}">
                <a16:creationId xmlns:a16="http://schemas.microsoft.com/office/drawing/2014/main" id="{C9E165C5-62CC-4CA7-A422-3B1EC4DCB122}"/>
              </a:ext>
            </a:extLst>
          </p:cNvPr>
          <p:cNvGrpSpPr>
            <a:grpSpLocks/>
          </p:cNvGrpSpPr>
          <p:nvPr/>
        </p:nvGrpSpPr>
        <p:grpSpPr bwMode="auto">
          <a:xfrm>
            <a:off x="2219583" y="4627759"/>
            <a:ext cx="288925" cy="787400"/>
            <a:chOff x="1008" y="2592"/>
            <a:chExt cx="182" cy="496"/>
          </a:xfrm>
        </p:grpSpPr>
        <p:sp>
          <p:nvSpPr>
            <p:cNvPr id="120" name="Line 171">
              <a:extLst>
                <a:ext uri="{FF2B5EF4-FFF2-40B4-BE49-F238E27FC236}">
                  <a16:creationId xmlns:a16="http://schemas.microsoft.com/office/drawing/2014/main" id="{6E681BDC-B579-4675-A41D-2639CA6C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72">
              <a:extLst>
                <a:ext uri="{FF2B5EF4-FFF2-40B4-BE49-F238E27FC236}">
                  <a16:creationId xmlns:a16="http://schemas.microsoft.com/office/drawing/2014/main" id="{31D506D5-FADD-44E0-9F12-F68D2CB6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" name="Group 173">
              <a:extLst>
                <a:ext uri="{FF2B5EF4-FFF2-40B4-BE49-F238E27FC236}">
                  <a16:creationId xmlns:a16="http://schemas.microsoft.com/office/drawing/2014/main" id="{C104AAB5-1991-4AAF-821D-5DF9121F5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3" name="Freeform 174">
                <a:extLst>
                  <a:ext uri="{FF2B5EF4-FFF2-40B4-BE49-F238E27FC236}">
                    <a16:creationId xmlns:a16="http://schemas.microsoft.com/office/drawing/2014/main" id="{39233C6D-3B5B-481A-8A86-D88765C24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75">
                <a:extLst>
                  <a:ext uri="{FF2B5EF4-FFF2-40B4-BE49-F238E27FC236}">
                    <a16:creationId xmlns:a16="http://schemas.microsoft.com/office/drawing/2014/main" id="{77130850-86F7-4837-889F-C067D584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170">
            <a:extLst>
              <a:ext uri="{FF2B5EF4-FFF2-40B4-BE49-F238E27FC236}">
                <a16:creationId xmlns:a16="http://schemas.microsoft.com/office/drawing/2014/main" id="{20F02E73-73F2-4D19-90A6-7628E946C8BF}"/>
              </a:ext>
            </a:extLst>
          </p:cNvPr>
          <p:cNvGrpSpPr>
            <a:grpSpLocks/>
          </p:cNvGrpSpPr>
          <p:nvPr/>
        </p:nvGrpSpPr>
        <p:grpSpPr bwMode="auto">
          <a:xfrm>
            <a:off x="4154952" y="5150215"/>
            <a:ext cx="288925" cy="787400"/>
            <a:chOff x="1008" y="2592"/>
            <a:chExt cx="182" cy="496"/>
          </a:xfrm>
        </p:grpSpPr>
        <p:sp>
          <p:nvSpPr>
            <p:cNvPr id="126" name="Line 171">
              <a:extLst>
                <a:ext uri="{FF2B5EF4-FFF2-40B4-BE49-F238E27FC236}">
                  <a16:creationId xmlns:a16="http://schemas.microsoft.com/office/drawing/2014/main" id="{D9A34967-E28F-47CE-8317-DBD0DDDED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72">
              <a:extLst>
                <a:ext uri="{FF2B5EF4-FFF2-40B4-BE49-F238E27FC236}">
                  <a16:creationId xmlns:a16="http://schemas.microsoft.com/office/drawing/2014/main" id="{8E9C5F22-8AC1-447B-9791-0FE1ED18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73">
              <a:extLst>
                <a:ext uri="{FF2B5EF4-FFF2-40B4-BE49-F238E27FC236}">
                  <a16:creationId xmlns:a16="http://schemas.microsoft.com/office/drawing/2014/main" id="{2586AA85-72B5-4A77-91DC-EB6323BEE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9" name="Freeform 174">
                <a:extLst>
                  <a:ext uri="{FF2B5EF4-FFF2-40B4-BE49-F238E27FC236}">
                    <a16:creationId xmlns:a16="http://schemas.microsoft.com/office/drawing/2014/main" id="{11ACEA2C-4D6B-43E1-A5EA-DB5A94AAC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75">
                <a:extLst>
                  <a:ext uri="{FF2B5EF4-FFF2-40B4-BE49-F238E27FC236}">
                    <a16:creationId xmlns:a16="http://schemas.microsoft.com/office/drawing/2014/main" id="{5D6BD722-69D7-45B6-857E-DD6D646B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70">
            <a:extLst>
              <a:ext uri="{FF2B5EF4-FFF2-40B4-BE49-F238E27FC236}">
                <a16:creationId xmlns:a16="http://schemas.microsoft.com/office/drawing/2014/main" id="{0B715D55-F733-4BFF-AB68-E0B9D5A516C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867400"/>
            <a:ext cx="288925" cy="787400"/>
            <a:chOff x="1008" y="2592"/>
            <a:chExt cx="182" cy="496"/>
          </a:xfrm>
        </p:grpSpPr>
        <p:sp>
          <p:nvSpPr>
            <p:cNvPr id="144" name="Line 171">
              <a:extLst>
                <a:ext uri="{FF2B5EF4-FFF2-40B4-BE49-F238E27FC236}">
                  <a16:creationId xmlns:a16="http://schemas.microsoft.com/office/drawing/2014/main" id="{8E6ED835-3AFA-4BF3-B993-A2F5BF4D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BFDD1E5A-99EF-49B4-8FBF-063478F80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173">
              <a:extLst>
                <a:ext uri="{FF2B5EF4-FFF2-40B4-BE49-F238E27FC236}">
                  <a16:creationId xmlns:a16="http://schemas.microsoft.com/office/drawing/2014/main" id="{E8C18F68-580F-4FB5-9F97-13240ECDE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7" name="Freeform 174">
                <a:extLst>
                  <a:ext uri="{FF2B5EF4-FFF2-40B4-BE49-F238E27FC236}">
                    <a16:creationId xmlns:a16="http://schemas.microsoft.com/office/drawing/2014/main" id="{57622A4A-7E85-406F-8D1B-22D24EB4D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75">
                <a:extLst>
                  <a:ext uri="{FF2B5EF4-FFF2-40B4-BE49-F238E27FC236}">
                    <a16:creationId xmlns:a16="http://schemas.microsoft.com/office/drawing/2014/main" id="{4D041C56-DC04-40F0-ADAB-80BD1193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9" name="Freeform 7">
            <a:extLst>
              <a:ext uri="{FF2B5EF4-FFF2-40B4-BE49-F238E27FC236}">
                <a16:creationId xmlns:a16="http://schemas.microsoft.com/office/drawing/2014/main" id="{41B0E681-5DC3-4CB8-884F-B7369DC67DEB}"/>
              </a:ext>
            </a:extLst>
          </p:cNvPr>
          <p:cNvSpPr>
            <a:spLocks/>
          </p:cNvSpPr>
          <p:nvPr/>
        </p:nvSpPr>
        <p:spPr bwMode="auto">
          <a:xfrm>
            <a:off x="5319287" y="5466477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" name="Group 380">
            <a:extLst>
              <a:ext uri="{FF2B5EF4-FFF2-40B4-BE49-F238E27FC236}">
                <a16:creationId xmlns:a16="http://schemas.microsoft.com/office/drawing/2014/main" id="{B0A6A7EA-89FA-401F-B551-75502BF02EFE}"/>
              </a:ext>
            </a:extLst>
          </p:cNvPr>
          <p:cNvGrpSpPr>
            <a:grpSpLocks/>
          </p:cNvGrpSpPr>
          <p:nvPr/>
        </p:nvGrpSpPr>
        <p:grpSpPr bwMode="auto">
          <a:xfrm>
            <a:off x="3070555" y="7930615"/>
            <a:ext cx="228600" cy="862013"/>
            <a:chOff x="1680" y="768"/>
            <a:chExt cx="144" cy="543"/>
          </a:xfrm>
        </p:grpSpPr>
        <p:sp>
          <p:nvSpPr>
            <p:cNvPr id="158" name="Line 381">
              <a:extLst>
                <a:ext uri="{FF2B5EF4-FFF2-40B4-BE49-F238E27FC236}">
                  <a16:creationId xmlns:a16="http://schemas.microsoft.com/office/drawing/2014/main" id="{5E859F9B-641F-4C25-B942-F44063F8D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82">
              <a:extLst>
                <a:ext uri="{FF2B5EF4-FFF2-40B4-BE49-F238E27FC236}">
                  <a16:creationId xmlns:a16="http://schemas.microsoft.com/office/drawing/2014/main" id="{AEF7FCBF-8158-4D0C-8585-392D92B3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383">
              <a:extLst>
                <a:ext uri="{FF2B5EF4-FFF2-40B4-BE49-F238E27FC236}">
                  <a16:creationId xmlns:a16="http://schemas.microsoft.com/office/drawing/2014/main" id="{AA98458B-AA8D-4545-A234-6DDBFD750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1" name="Freeform 384">
                <a:extLst>
                  <a:ext uri="{FF2B5EF4-FFF2-40B4-BE49-F238E27FC236}">
                    <a16:creationId xmlns:a16="http://schemas.microsoft.com/office/drawing/2014/main" id="{0D1553BD-DC7E-4DDC-93E5-ECD2E003F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385">
                <a:extLst>
                  <a:ext uri="{FF2B5EF4-FFF2-40B4-BE49-F238E27FC236}">
                    <a16:creationId xmlns:a16="http://schemas.microsoft.com/office/drawing/2014/main" id="{0A80E5A9-F9FF-439B-8D83-EDB4C20ED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86">
                <a:extLst>
                  <a:ext uri="{FF2B5EF4-FFF2-40B4-BE49-F238E27FC236}">
                    <a16:creationId xmlns:a16="http://schemas.microsoft.com/office/drawing/2014/main" id="{112374D6-4016-43C4-86CE-CD396CAFD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5FF5884-19A2-43E5-9881-6ABB19259B2B}"/>
              </a:ext>
            </a:extLst>
          </p:cNvPr>
          <p:cNvCxnSpPr>
            <a:cxnSpLocks/>
          </p:cNvCxnSpPr>
          <p:nvPr/>
        </p:nvCxnSpPr>
        <p:spPr>
          <a:xfrm flipH="1">
            <a:off x="4050192" y="8742272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C58ED7C-68A4-4882-8AA0-E1BB0B5AFCA0}"/>
              </a:ext>
            </a:extLst>
          </p:cNvPr>
          <p:cNvCxnSpPr>
            <a:cxnSpLocks/>
          </p:cNvCxnSpPr>
          <p:nvPr/>
        </p:nvCxnSpPr>
        <p:spPr>
          <a:xfrm flipH="1">
            <a:off x="4583590" y="873158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F91CF1-187B-4A88-BF52-ED18E3782481}"/>
              </a:ext>
            </a:extLst>
          </p:cNvPr>
          <p:cNvCxnSpPr>
            <a:cxnSpLocks/>
          </p:cNvCxnSpPr>
          <p:nvPr/>
        </p:nvCxnSpPr>
        <p:spPr>
          <a:xfrm flipH="1">
            <a:off x="4070025" y="873158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180C166-E0EA-41BE-A6BE-ECFD4C4C877B}"/>
              </a:ext>
            </a:extLst>
          </p:cNvPr>
          <p:cNvCxnSpPr>
            <a:cxnSpLocks/>
          </p:cNvCxnSpPr>
          <p:nvPr/>
        </p:nvCxnSpPr>
        <p:spPr>
          <a:xfrm flipH="1">
            <a:off x="4050191" y="9174455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B9E9C3E-1ED2-48A9-8E76-FAB924E5EECB}"/>
              </a:ext>
            </a:extLst>
          </p:cNvPr>
          <p:cNvSpPr txBox="1"/>
          <p:nvPr/>
        </p:nvSpPr>
        <p:spPr>
          <a:xfrm>
            <a:off x="3940895" y="8799779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7C63AEA-A700-4453-B8AE-BBACEA9AE693}"/>
              </a:ext>
            </a:extLst>
          </p:cNvPr>
          <p:cNvSpPr txBox="1"/>
          <p:nvPr/>
        </p:nvSpPr>
        <p:spPr>
          <a:xfrm>
            <a:off x="2616433" y="670822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56" name="AutoShape 28">
            <a:extLst>
              <a:ext uri="{FF2B5EF4-FFF2-40B4-BE49-F238E27FC236}">
                <a16:creationId xmlns:a16="http://schemas.microsoft.com/office/drawing/2014/main" id="{843B4492-183C-4B92-8A8F-703DF9F2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297" y="8350768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EB2CBA-02DD-4B59-A9DD-8CE0E284B251}"/>
              </a:ext>
            </a:extLst>
          </p:cNvPr>
          <p:cNvSpPr txBox="1"/>
          <p:nvPr/>
        </p:nvSpPr>
        <p:spPr>
          <a:xfrm>
            <a:off x="5601661" y="491062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85" name="Group 744">
            <a:extLst>
              <a:ext uri="{FF2B5EF4-FFF2-40B4-BE49-F238E27FC236}">
                <a16:creationId xmlns:a16="http://schemas.microsoft.com/office/drawing/2014/main" id="{FA76DA4E-886A-4AF1-80D7-10E961778951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5105400"/>
            <a:ext cx="123825" cy="434975"/>
            <a:chOff x="2574" y="2166"/>
            <a:chExt cx="96" cy="398"/>
          </a:xfrm>
        </p:grpSpPr>
        <p:sp>
          <p:nvSpPr>
            <p:cNvPr id="86" name="Oval 745">
              <a:extLst>
                <a:ext uri="{FF2B5EF4-FFF2-40B4-BE49-F238E27FC236}">
                  <a16:creationId xmlns:a16="http://schemas.microsoft.com/office/drawing/2014/main" id="{FC723ACB-FCD4-40C4-844D-17134820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Oval 746">
              <a:extLst>
                <a:ext uri="{FF2B5EF4-FFF2-40B4-BE49-F238E27FC236}">
                  <a16:creationId xmlns:a16="http://schemas.microsoft.com/office/drawing/2014/main" id="{85B7BDDA-FB8A-4EEE-84CF-EA70EBD1E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Freeform 747">
              <a:extLst>
                <a:ext uri="{FF2B5EF4-FFF2-40B4-BE49-F238E27FC236}">
                  <a16:creationId xmlns:a16="http://schemas.microsoft.com/office/drawing/2014/main" id="{3A7B3280-30D6-4559-A751-60E00BB0C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748">
              <a:extLst>
                <a:ext uri="{FF2B5EF4-FFF2-40B4-BE49-F238E27FC236}">
                  <a16:creationId xmlns:a16="http://schemas.microsoft.com/office/drawing/2014/main" id="{F1DD1DCB-3771-4CBB-BB7D-907FD51A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Rectangle 749">
              <a:extLst>
                <a:ext uri="{FF2B5EF4-FFF2-40B4-BE49-F238E27FC236}">
                  <a16:creationId xmlns:a16="http://schemas.microsoft.com/office/drawing/2014/main" id="{2785F2DA-0CC0-47D3-A703-15AD1430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" name="Rectangle 750">
              <a:extLst>
                <a:ext uri="{FF2B5EF4-FFF2-40B4-BE49-F238E27FC236}">
                  <a16:creationId xmlns:a16="http://schemas.microsoft.com/office/drawing/2014/main" id="{E2ED3E48-A26F-4A1D-9DC4-AE76032A3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Rectangle 751">
              <a:extLst>
                <a:ext uri="{FF2B5EF4-FFF2-40B4-BE49-F238E27FC236}">
                  <a16:creationId xmlns:a16="http://schemas.microsoft.com/office/drawing/2014/main" id="{E8690F27-6D4E-451C-B766-7B7AECD2E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332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192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187</cp:revision>
  <dcterms:created xsi:type="dcterms:W3CDTF">2002-08-21T12:11:08Z</dcterms:created>
  <dcterms:modified xsi:type="dcterms:W3CDTF">2020-03-06T01:20:58Z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