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6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0" d="100"/>
          <a:sy n="110" d="100"/>
        </p:scale>
        <p:origin x="4290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28.11.2021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08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21616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Action Bay, B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Urban prone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Defend yourself from the enemy advance in formation.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box, facing down range, gun loaded and holstered, wrists below belt. PCC Loaded, safety on. Stock touching belt with muzzle pointed downrange.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move to low-cover position A and engage T1-T6 from below the stick.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>
            <a:off x="3152106" y="7393283"/>
            <a:ext cx="416218" cy="3953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3935546" y="62078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159CE-0BDC-49B1-AE25-052BB909AC68}"/>
              </a:ext>
            </a:extLst>
          </p:cNvPr>
          <p:cNvCxnSpPr>
            <a:cxnSpLocks/>
          </p:cNvCxnSpPr>
          <p:nvPr/>
        </p:nvCxnSpPr>
        <p:spPr>
          <a:xfrm flipH="1" flipV="1">
            <a:off x="3966906" y="7393283"/>
            <a:ext cx="391040" cy="3953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4178544" y="543050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2958985" y="56100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516F6-6F63-48CF-BF34-F3E0AA577BDC}"/>
              </a:ext>
            </a:extLst>
          </p:cNvPr>
          <p:cNvSpPr txBox="1"/>
          <p:nvPr/>
        </p:nvSpPr>
        <p:spPr>
          <a:xfrm>
            <a:off x="4325477" y="47357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BF47C-E13B-40A5-8D12-D978D0EA9CD3}"/>
              </a:ext>
            </a:extLst>
          </p:cNvPr>
          <p:cNvSpPr txBox="1"/>
          <p:nvPr/>
        </p:nvSpPr>
        <p:spPr>
          <a:xfrm>
            <a:off x="3828194" y="462848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B5A6A0-112B-481A-BA7B-09087685E56A}"/>
              </a:ext>
            </a:extLst>
          </p:cNvPr>
          <p:cNvSpPr txBox="1"/>
          <p:nvPr/>
        </p:nvSpPr>
        <p:spPr>
          <a:xfrm>
            <a:off x="2743200" y="468208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3575865" y="8396328"/>
            <a:ext cx="782081" cy="442872"/>
            <a:chOff x="3043217" y="8001000"/>
            <a:chExt cx="782081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3217" y="8024389"/>
              <a:ext cx="7820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F2AB3A1-F1B1-401F-9E78-BA48410E6371}"/>
              </a:ext>
            </a:extLst>
          </p:cNvPr>
          <p:cNvGrpSpPr/>
          <p:nvPr/>
        </p:nvGrpSpPr>
        <p:grpSpPr>
          <a:xfrm>
            <a:off x="3503356" y="7412892"/>
            <a:ext cx="533400" cy="442872"/>
            <a:chOff x="3124200" y="8001000"/>
            <a:chExt cx="533400" cy="4428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5DCB935-9439-4664-A076-2F397F659180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1B9F08-355E-4234-AAB8-7164EA330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043C4AE-1A62-422D-A1A4-A3153B722D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E81815-18E4-4309-8AB3-EE17636F29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3F0662B-7FA9-4276-85BD-C290093540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BB96EF-23B0-4998-A470-0F61DB683119}"/>
                </a:ext>
              </a:extLst>
            </p:cNvPr>
            <p:cNvSpPr txBox="1"/>
            <p:nvPr/>
          </p:nvSpPr>
          <p:spPr>
            <a:xfrm>
              <a:off x="3189167" y="8037770"/>
              <a:ext cx="33575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78" name="Group 292">
            <a:extLst>
              <a:ext uri="{FF2B5EF4-FFF2-40B4-BE49-F238E27FC236}">
                <a16:creationId xmlns:a16="http://schemas.microsoft.com/office/drawing/2014/main" id="{F385898A-F525-4A4D-9321-8DE6F7C16F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484944" y="5328872"/>
            <a:ext cx="222250" cy="858838"/>
            <a:chOff x="384" y="816"/>
            <a:chExt cx="140" cy="541"/>
          </a:xfrm>
        </p:grpSpPr>
        <p:sp>
          <p:nvSpPr>
            <p:cNvPr id="79" name="Line 293">
              <a:extLst>
                <a:ext uri="{FF2B5EF4-FFF2-40B4-BE49-F238E27FC236}">
                  <a16:creationId xmlns:a16="http://schemas.microsoft.com/office/drawing/2014/main" id="{97096649-FB6B-114A-BD6D-46EE36D935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94">
              <a:extLst>
                <a:ext uri="{FF2B5EF4-FFF2-40B4-BE49-F238E27FC236}">
                  <a16:creationId xmlns:a16="http://schemas.microsoft.com/office/drawing/2014/main" id="{205219F8-5AAE-EC45-8BA5-1189B6D19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95">
              <a:extLst>
                <a:ext uri="{FF2B5EF4-FFF2-40B4-BE49-F238E27FC236}">
                  <a16:creationId xmlns:a16="http://schemas.microsoft.com/office/drawing/2014/main" id="{5EAB8CF0-4C4E-BD4C-B634-A06D11D4B41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92">
            <a:extLst>
              <a:ext uri="{FF2B5EF4-FFF2-40B4-BE49-F238E27FC236}">
                <a16:creationId xmlns:a16="http://schemas.microsoft.com/office/drawing/2014/main" id="{B4ECC8F2-93E6-154D-816F-12E5E7F4D53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28536" y="5682505"/>
            <a:ext cx="222250" cy="858838"/>
            <a:chOff x="384" y="816"/>
            <a:chExt cx="140" cy="541"/>
          </a:xfrm>
        </p:grpSpPr>
        <p:sp>
          <p:nvSpPr>
            <p:cNvPr id="83" name="Line 293">
              <a:extLst>
                <a:ext uri="{FF2B5EF4-FFF2-40B4-BE49-F238E27FC236}">
                  <a16:creationId xmlns:a16="http://schemas.microsoft.com/office/drawing/2014/main" id="{917E84CC-4C03-BD46-A6CB-09A6D87A0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294">
              <a:extLst>
                <a:ext uri="{FF2B5EF4-FFF2-40B4-BE49-F238E27FC236}">
                  <a16:creationId xmlns:a16="http://schemas.microsoft.com/office/drawing/2014/main" id="{79EAF956-A55C-0A4E-9B09-EE734E439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295">
              <a:extLst>
                <a:ext uri="{FF2B5EF4-FFF2-40B4-BE49-F238E27FC236}">
                  <a16:creationId xmlns:a16="http://schemas.microsoft.com/office/drawing/2014/main" id="{2D772D6B-2B16-AB43-9AD3-13C23236E2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292">
            <a:extLst>
              <a:ext uri="{FF2B5EF4-FFF2-40B4-BE49-F238E27FC236}">
                <a16:creationId xmlns:a16="http://schemas.microsoft.com/office/drawing/2014/main" id="{DD3AEB9C-10A8-6B44-A603-E5A99887AC4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46022" y="5294304"/>
            <a:ext cx="222250" cy="858838"/>
            <a:chOff x="384" y="816"/>
            <a:chExt cx="140" cy="541"/>
          </a:xfrm>
        </p:grpSpPr>
        <p:sp>
          <p:nvSpPr>
            <p:cNvPr id="87" name="Line 293">
              <a:extLst>
                <a:ext uri="{FF2B5EF4-FFF2-40B4-BE49-F238E27FC236}">
                  <a16:creationId xmlns:a16="http://schemas.microsoft.com/office/drawing/2014/main" id="{B1F96301-84C7-3043-970B-154F1060D1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294">
              <a:extLst>
                <a:ext uri="{FF2B5EF4-FFF2-40B4-BE49-F238E27FC236}">
                  <a16:creationId xmlns:a16="http://schemas.microsoft.com/office/drawing/2014/main" id="{D9EDE9C3-1E19-1B43-BF9D-9D7A955C9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295">
              <a:extLst>
                <a:ext uri="{FF2B5EF4-FFF2-40B4-BE49-F238E27FC236}">
                  <a16:creationId xmlns:a16="http://schemas.microsoft.com/office/drawing/2014/main" id="{83920A4C-753A-2846-A8E4-87E705D621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292">
            <a:extLst>
              <a:ext uri="{FF2B5EF4-FFF2-40B4-BE49-F238E27FC236}">
                <a16:creationId xmlns:a16="http://schemas.microsoft.com/office/drawing/2014/main" id="{5600A2D5-2DFB-734A-B678-E60106E172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51309" y="4735731"/>
            <a:ext cx="222250" cy="858838"/>
            <a:chOff x="384" y="816"/>
            <a:chExt cx="140" cy="541"/>
          </a:xfrm>
        </p:grpSpPr>
        <p:sp>
          <p:nvSpPr>
            <p:cNvPr id="91" name="Line 293">
              <a:extLst>
                <a:ext uri="{FF2B5EF4-FFF2-40B4-BE49-F238E27FC236}">
                  <a16:creationId xmlns:a16="http://schemas.microsoft.com/office/drawing/2014/main" id="{CD784757-0441-2A43-A800-A2BB87F1C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294">
              <a:extLst>
                <a:ext uri="{FF2B5EF4-FFF2-40B4-BE49-F238E27FC236}">
                  <a16:creationId xmlns:a16="http://schemas.microsoft.com/office/drawing/2014/main" id="{CDFA90ED-EF86-E746-9AED-A743AB022C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295">
              <a:extLst>
                <a:ext uri="{FF2B5EF4-FFF2-40B4-BE49-F238E27FC236}">
                  <a16:creationId xmlns:a16="http://schemas.microsoft.com/office/drawing/2014/main" id="{155D072E-8D9E-6F41-9670-18FD002447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2">
            <a:extLst>
              <a:ext uri="{FF2B5EF4-FFF2-40B4-BE49-F238E27FC236}">
                <a16:creationId xmlns:a16="http://schemas.microsoft.com/office/drawing/2014/main" id="{D07059E6-F548-FE49-8FBC-72777F3E74A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47178" y="4757820"/>
            <a:ext cx="222250" cy="858838"/>
            <a:chOff x="384" y="816"/>
            <a:chExt cx="140" cy="541"/>
          </a:xfrm>
        </p:grpSpPr>
        <p:sp>
          <p:nvSpPr>
            <p:cNvPr id="95" name="Line 293">
              <a:extLst>
                <a:ext uri="{FF2B5EF4-FFF2-40B4-BE49-F238E27FC236}">
                  <a16:creationId xmlns:a16="http://schemas.microsoft.com/office/drawing/2014/main" id="{23F03D20-5F8A-7C42-A8B5-23C48F6D9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294">
              <a:extLst>
                <a:ext uri="{FF2B5EF4-FFF2-40B4-BE49-F238E27FC236}">
                  <a16:creationId xmlns:a16="http://schemas.microsoft.com/office/drawing/2014/main" id="{0D158345-E58D-4646-8992-2859AC39F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295">
              <a:extLst>
                <a:ext uri="{FF2B5EF4-FFF2-40B4-BE49-F238E27FC236}">
                  <a16:creationId xmlns:a16="http://schemas.microsoft.com/office/drawing/2014/main" id="{3BBEC92C-43C0-564E-AD97-20F2D68317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2">
            <a:extLst>
              <a:ext uri="{FF2B5EF4-FFF2-40B4-BE49-F238E27FC236}">
                <a16:creationId xmlns:a16="http://schemas.microsoft.com/office/drawing/2014/main" id="{66E377B4-3709-AC4D-B001-18B13B876AE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73806" y="4757820"/>
            <a:ext cx="222250" cy="858838"/>
            <a:chOff x="384" y="816"/>
            <a:chExt cx="140" cy="541"/>
          </a:xfrm>
        </p:grpSpPr>
        <p:sp>
          <p:nvSpPr>
            <p:cNvPr id="99" name="Line 293">
              <a:extLst>
                <a:ext uri="{FF2B5EF4-FFF2-40B4-BE49-F238E27FC236}">
                  <a16:creationId xmlns:a16="http://schemas.microsoft.com/office/drawing/2014/main" id="{E4602B62-CD3C-BF47-B240-3E1B335D1E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94">
              <a:extLst>
                <a:ext uri="{FF2B5EF4-FFF2-40B4-BE49-F238E27FC236}">
                  <a16:creationId xmlns:a16="http://schemas.microsoft.com/office/drawing/2014/main" id="{120627D2-E8BF-A54C-BF8C-881942C55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95">
              <a:extLst>
                <a:ext uri="{FF2B5EF4-FFF2-40B4-BE49-F238E27FC236}">
                  <a16:creationId xmlns:a16="http://schemas.microsoft.com/office/drawing/2014/main" id="{6A248C1D-771D-8345-996F-D01CC09068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9 h 375"/>
                <a:gd name="T6" fmla="*/ 2 w 173"/>
                <a:gd name="T7" fmla="*/ 41 h 375"/>
                <a:gd name="T8" fmla="*/ 2 w 173"/>
                <a:gd name="T9" fmla="*/ 49 h 375"/>
                <a:gd name="T10" fmla="*/ 2 w 173"/>
                <a:gd name="T11" fmla="*/ 154 h 375"/>
                <a:gd name="T12" fmla="*/ 2 w 173"/>
                <a:gd name="T13" fmla="*/ 190 h 375"/>
                <a:gd name="T14" fmla="*/ 2 w 173"/>
                <a:gd name="T15" fmla="*/ 208 h 375"/>
                <a:gd name="T16" fmla="*/ 0 w 173"/>
                <a:gd name="T17" fmla="*/ 175 h 375"/>
                <a:gd name="T18" fmla="*/ 0 w 173"/>
                <a:gd name="T19" fmla="*/ 71 h 375"/>
                <a:gd name="T20" fmla="*/ 2 w 173"/>
                <a:gd name="T21" fmla="*/ 52 h 375"/>
                <a:gd name="T22" fmla="*/ 2 w 173"/>
                <a:gd name="T23" fmla="*/ 48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AutoShape 15">
            <a:extLst>
              <a:ext uri="{FF2B5EF4-FFF2-40B4-BE49-F238E27FC236}">
                <a16:creationId xmlns:a16="http://schemas.microsoft.com/office/drawing/2014/main" id="{7C8E6802-423F-2547-810A-2479239C9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206" y="6719654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47466B6-5F03-4470-94DC-4DB1E2E7B453}"/>
              </a:ext>
            </a:extLst>
          </p:cNvPr>
          <p:cNvCxnSpPr>
            <a:cxnSpLocks/>
          </p:cNvCxnSpPr>
          <p:nvPr/>
        </p:nvCxnSpPr>
        <p:spPr>
          <a:xfrm flipH="1">
            <a:off x="2304838" y="6781800"/>
            <a:ext cx="2845044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9621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111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196</cp:revision>
  <dcterms:created xsi:type="dcterms:W3CDTF">2002-08-21T12:11:08Z</dcterms:created>
  <dcterms:modified xsi:type="dcterms:W3CDTF">2021-11-28T23:45:16Z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