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62A5A-2C88-461D-9872-BB9F01567B0E}" v="34" dt="2021-09-30T01:53:54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8"/>
    <p:restoredTop sz="93991" autoAdjust="0"/>
  </p:normalViewPr>
  <p:slideViewPr>
    <p:cSldViewPr>
      <p:cViewPr varScale="1">
        <p:scale>
          <a:sx n="73" d="100"/>
          <a:sy n="73" d="100"/>
        </p:scale>
        <p:origin x="2982" y="6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65D62A5A-2C88-461D-9872-BB9F01567B0E}"/>
    <pc:docChg chg="undo custSel addSld modSld">
      <pc:chgData name="Vitaly Khozyainov" userId="cfac2edbbe764d31" providerId="LiveId" clId="{65D62A5A-2C88-461D-9872-BB9F01567B0E}" dt="2021-09-30T01:55:46.248" v="1500" actId="1076"/>
      <pc:docMkLst>
        <pc:docMk/>
      </pc:docMkLst>
      <pc:sldChg chg="addSp modSp mod">
        <pc:chgData name="Vitaly Khozyainov" userId="cfac2edbbe764d31" providerId="LiveId" clId="{65D62A5A-2C88-461D-9872-BB9F01567B0E}" dt="2021-09-30T01:40:09.805" v="1013" actId="20577"/>
        <pc:sldMkLst>
          <pc:docMk/>
          <pc:sldMk cId="0" sldId="274"/>
        </pc:sldMkLst>
        <pc:spChg chg="mod">
          <ac:chgData name="Vitaly Khozyainov" userId="cfac2edbbe764d31" providerId="LiveId" clId="{65D62A5A-2C88-461D-9872-BB9F01567B0E}" dt="2021-09-30T01:37:57.400" v="966" actId="1076"/>
          <ac:spMkLst>
            <pc:docMk/>
            <pc:sldMk cId="0" sldId="274"/>
            <ac:spMk id="5" creationId="{E8CFCFEF-A970-44DF-80D4-96841A4555B8}"/>
          </ac:spMkLst>
        </pc:spChg>
        <pc:spChg chg="mod">
          <ac:chgData name="Vitaly Khozyainov" userId="cfac2edbbe764d31" providerId="LiveId" clId="{65D62A5A-2C88-461D-9872-BB9F01567B0E}" dt="2021-09-30T01:35:33.140" v="958" actId="1076"/>
          <ac:spMkLst>
            <pc:docMk/>
            <pc:sldMk cId="0" sldId="274"/>
            <ac:spMk id="6" creationId="{00F92D28-E066-4E19-90CC-A11E701B0223}"/>
          </ac:spMkLst>
        </pc:spChg>
        <pc:spChg chg="add mod">
          <ac:chgData name="Vitaly Khozyainov" userId="cfac2edbbe764d31" providerId="LiveId" clId="{65D62A5A-2C88-461D-9872-BB9F01567B0E}" dt="2021-09-27T01:23:19.785" v="303" actId="1076"/>
          <ac:spMkLst>
            <pc:docMk/>
            <pc:sldMk cId="0" sldId="274"/>
            <ac:spMk id="17" creationId="{998500A4-7984-41F9-B162-548335D345F4}"/>
          </ac:spMkLst>
        </pc:spChg>
        <pc:spChg chg="mod">
          <ac:chgData name="Vitaly Khozyainov" userId="cfac2edbbe764d31" providerId="LiveId" clId="{65D62A5A-2C88-461D-9872-BB9F01567B0E}" dt="2021-09-30T01:36:17.661" v="960" actId="1076"/>
          <ac:spMkLst>
            <pc:docMk/>
            <pc:sldMk cId="0" sldId="274"/>
            <ac:spMk id="19" creationId="{927EBCBE-43FB-4F91-8696-2573A6752F13}"/>
          </ac:spMkLst>
        </pc:spChg>
        <pc:spChg chg="mod">
          <ac:chgData name="Vitaly Khozyainov" userId="cfac2edbbe764d31" providerId="LiveId" clId="{65D62A5A-2C88-461D-9872-BB9F01567B0E}" dt="2021-09-30T01:35:33.140" v="958" actId="1076"/>
          <ac:spMkLst>
            <pc:docMk/>
            <pc:sldMk cId="0" sldId="274"/>
            <ac:spMk id="28" creationId="{AA77C749-16C6-4C0C-AB90-659EB8C5F358}"/>
          </ac:spMkLst>
        </pc:spChg>
        <pc:spChg chg="mod">
          <ac:chgData name="Vitaly Khozyainov" userId="cfac2edbbe764d31" providerId="LiveId" clId="{65D62A5A-2C88-461D-9872-BB9F01567B0E}" dt="2021-09-27T01:22:53.137" v="298" actId="1076"/>
          <ac:spMkLst>
            <pc:docMk/>
            <pc:sldMk cId="0" sldId="274"/>
            <ac:spMk id="29" creationId="{AA444BFB-F4CC-440D-AFA2-3322CBF48886}"/>
          </ac:spMkLst>
        </pc:spChg>
        <pc:spChg chg="mod">
          <ac:chgData name="Vitaly Khozyainov" userId="cfac2edbbe764d31" providerId="LiveId" clId="{65D62A5A-2C88-461D-9872-BB9F01567B0E}" dt="2021-09-27T01:23:00.234" v="299" actId="1076"/>
          <ac:spMkLst>
            <pc:docMk/>
            <pc:sldMk cId="0" sldId="274"/>
            <ac:spMk id="30" creationId="{A95516F6-6F63-48CF-BF34-F3E0AA577BDC}"/>
          </ac:spMkLst>
        </pc:spChg>
        <pc:spChg chg="mod">
          <ac:chgData name="Vitaly Khozyainov" userId="cfac2edbbe764d31" providerId="LiveId" clId="{65D62A5A-2C88-461D-9872-BB9F01567B0E}" dt="2021-09-27T01:23:04.875" v="300" actId="1076"/>
          <ac:spMkLst>
            <pc:docMk/>
            <pc:sldMk cId="0" sldId="274"/>
            <ac:spMk id="31" creationId="{5E3BF47C-E13B-40A5-8D12-D978D0EA9CD3}"/>
          </ac:spMkLst>
        </pc:spChg>
        <pc:spChg chg="mod">
          <ac:chgData name="Vitaly Khozyainov" userId="cfac2edbbe764d31" providerId="LiveId" clId="{65D62A5A-2C88-461D-9872-BB9F01567B0E}" dt="2021-09-27T01:23:09.281" v="301" actId="1076"/>
          <ac:spMkLst>
            <pc:docMk/>
            <pc:sldMk cId="0" sldId="274"/>
            <ac:spMk id="32" creationId="{7DB5A6A0-112B-481A-BA7B-09087685E56A}"/>
          </ac:spMkLst>
        </pc:spChg>
        <pc:spChg chg="add mod">
          <ac:chgData name="Vitaly Khozyainov" userId="cfac2edbbe764d31" providerId="LiveId" clId="{65D62A5A-2C88-461D-9872-BB9F01567B0E}" dt="2021-09-27T01:23:13.591" v="302" actId="1076"/>
          <ac:spMkLst>
            <pc:docMk/>
            <pc:sldMk cId="0" sldId="274"/>
            <ac:spMk id="61" creationId="{79506C6F-7956-48FB-9EDB-DA418EE8C5EE}"/>
          </ac:spMkLst>
        </pc:spChg>
        <pc:spChg chg="add mod">
          <ac:chgData name="Vitaly Khozyainov" userId="cfac2edbbe764d31" providerId="LiveId" clId="{65D62A5A-2C88-461D-9872-BB9F01567B0E}" dt="2021-09-30T01:33:31.212" v="953" actId="20577"/>
          <ac:spMkLst>
            <pc:docMk/>
            <pc:sldMk cId="0" sldId="274"/>
            <ac:spMk id="63" creationId="{91B246B1-4A56-41E5-A4B3-5E2CF6BEE031}"/>
          </ac:spMkLst>
        </pc:spChg>
        <pc:spChg chg="add mod">
          <ac:chgData name="Vitaly Khozyainov" userId="cfac2edbbe764d31" providerId="LiveId" clId="{65D62A5A-2C88-461D-9872-BB9F01567B0E}" dt="2021-09-30T01:37:49.701" v="964" actId="1076"/>
          <ac:spMkLst>
            <pc:docMk/>
            <pc:sldMk cId="0" sldId="274"/>
            <ac:spMk id="64" creationId="{31712A60-00DB-4C4D-A15C-F57D2B4EF821}"/>
          </ac:spMkLst>
        </pc:spChg>
        <pc:spChg chg="mod">
          <ac:chgData name="Vitaly Khozyainov" userId="cfac2edbbe764d31" providerId="LiveId" clId="{65D62A5A-2C88-461D-9872-BB9F01567B0E}" dt="2021-09-27T01:02:34.657" v="177"/>
          <ac:spMkLst>
            <pc:docMk/>
            <pc:sldMk cId="0" sldId="274"/>
            <ac:spMk id="66" creationId="{89075A73-D4C9-45B5-92B4-BFBA8C6DCDD2}"/>
          </ac:spMkLst>
        </pc:spChg>
        <pc:spChg chg="mod">
          <ac:chgData name="Vitaly Khozyainov" userId="cfac2edbbe764d31" providerId="LiveId" clId="{65D62A5A-2C88-461D-9872-BB9F01567B0E}" dt="2021-09-27T01:02:34.657" v="177"/>
          <ac:spMkLst>
            <pc:docMk/>
            <pc:sldMk cId="0" sldId="274"/>
            <ac:spMk id="67" creationId="{2F9F3A51-539B-481B-8D82-FAB3B1D881D3}"/>
          </ac:spMkLst>
        </pc:spChg>
        <pc:spChg chg="mod">
          <ac:chgData name="Vitaly Khozyainov" userId="cfac2edbbe764d31" providerId="LiveId" clId="{65D62A5A-2C88-461D-9872-BB9F01567B0E}" dt="2021-09-27T01:02:34.657" v="177"/>
          <ac:spMkLst>
            <pc:docMk/>
            <pc:sldMk cId="0" sldId="274"/>
            <ac:spMk id="68" creationId="{4CFBC4AA-6B5B-4372-A3A0-ABC4B566A875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0" creationId="{FD8D1E93-D370-40B7-A1C0-323058424ADD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1" creationId="{86031173-8E21-4DC2-A04F-B806FFD217A1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3" creationId="{8F0FB4E6-F422-471D-8174-8DF6DEE632D7}"/>
          </ac:spMkLst>
        </pc:spChg>
        <pc:spChg chg="mod">
          <ac:chgData name="Vitaly Khozyainov" userId="cfac2edbbe764d31" providerId="LiveId" clId="{65D62A5A-2C88-461D-9872-BB9F01567B0E}" dt="2021-09-27T01:17:33.243" v="185"/>
          <ac:spMkLst>
            <pc:docMk/>
            <pc:sldMk cId="0" sldId="274"/>
            <ac:spMk id="74" creationId="{CC79571A-0D7F-40C4-B52F-06C8BD815699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76" creationId="{D364426D-1AE9-4F05-AD5E-1134CB2CEA85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77" creationId="{36D6AEF1-4D51-4E2A-BE82-9DCF8E6FE5C6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79" creationId="{D5342FDF-C275-4DA1-8338-37B5B048F7D6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80" creationId="{04466B4A-254E-4B66-A5E3-51B92456639B}"/>
          </ac:spMkLst>
        </pc:spChg>
        <pc:spChg chg="mod">
          <ac:chgData name="Vitaly Khozyainov" userId="cfac2edbbe764d31" providerId="LiveId" clId="{65D62A5A-2C88-461D-9872-BB9F01567B0E}" dt="2021-09-27T01:17:59.691" v="187"/>
          <ac:spMkLst>
            <pc:docMk/>
            <pc:sldMk cId="0" sldId="274"/>
            <ac:spMk id="81" creationId="{30A65401-4D3B-467E-BF0E-6C53FE4B9624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3" creationId="{95DD05A9-22A0-4FCA-A6FF-CC19C8F1FFED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4" creationId="{6A9773C3-3D55-4166-B0BF-2CE3B6C90CA3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6" creationId="{E0B3A945-57DD-4618-9F54-6BF536CC34E7}"/>
          </ac:spMkLst>
        </pc:spChg>
        <pc:spChg chg="mod">
          <ac:chgData name="Vitaly Khozyainov" userId="cfac2edbbe764d31" providerId="LiveId" clId="{65D62A5A-2C88-461D-9872-BB9F01567B0E}" dt="2021-09-27T01:18:29.750" v="189"/>
          <ac:spMkLst>
            <pc:docMk/>
            <pc:sldMk cId="0" sldId="274"/>
            <ac:spMk id="87" creationId="{6C23BE70-ACE0-4ADF-85E8-C9FD2ADC6179}"/>
          </ac:spMkLst>
        </pc:spChg>
        <pc:spChg chg="mod">
          <ac:chgData name="Vitaly Khozyainov" userId="cfac2edbbe764d31" providerId="LiveId" clId="{65D62A5A-2C88-461D-9872-BB9F01567B0E}" dt="2021-09-27T01:19:04.863" v="191"/>
          <ac:spMkLst>
            <pc:docMk/>
            <pc:sldMk cId="0" sldId="274"/>
            <ac:spMk id="89" creationId="{6F86A19D-DE2A-4723-BD48-2134B131331E}"/>
          </ac:spMkLst>
        </pc:spChg>
        <pc:spChg chg="mod">
          <ac:chgData name="Vitaly Khozyainov" userId="cfac2edbbe764d31" providerId="LiveId" clId="{65D62A5A-2C88-461D-9872-BB9F01567B0E}" dt="2021-09-27T01:19:04.863" v="191"/>
          <ac:spMkLst>
            <pc:docMk/>
            <pc:sldMk cId="0" sldId="274"/>
            <ac:spMk id="90" creationId="{CF1D5DB6-1CD4-4589-9AE8-6B1BA85600E2}"/>
          </ac:spMkLst>
        </pc:spChg>
        <pc:spChg chg="mod">
          <ac:chgData name="Vitaly Khozyainov" userId="cfac2edbbe764d31" providerId="LiveId" clId="{65D62A5A-2C88-461D-9872-BB9F01567B0E}" dt="2021-09-27T01:19:04.863" v="191"/>
          <ac:spMkLst>
            <pc:docMk/>
            <pc:sldMk cId="0" sldId="274"/>
            <ac:spMk id="91" creationId="{3562BA7D-6912-476B-B307-6203043DE0BE}"/>
          </ac:spMkLst>
        </pc:spChg>
        <pc:spChg chg="add mod">
          <ac:chgData name="Vitaly Khozyainov" userId="cfac2edbbe764d31" providerId="LiveId" clId="{65D62A5A-2C88-461D-9872-BB9F01567B0E}" dt="2021-09-30T01:36:17.661" v="960" actId="1076"/>
          <ac:spMkLst>
            <pc:docMk/>
            <pc:sldMk cId="0" sldId="274"/>
            <ac:spMk id="92" creationId="{8D3016EF-865C-490B-8677-01971EEFD9AF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4" creationId="{EE75FA35-2D2D-49A0-A65A-057527217DC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5" creationId="{F7D077CF-F54C-4033-A6FE-9837382BCD21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6" creationId="{AF20818A-8380-4EE0-9619-66D486202354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8" creationId="{0BB1868C-047F-4332-A443-99F89AA38622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99" creationId="{7B9CD72F-8342-4BCD-AB40-F38501D53E75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1" creationId="{708FB01F-AF1F-4CE2-AAD9-D33F517A5F1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2" creationId="{A4489664-FA89-46D1-87CC-A9B6701A5DC7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4" creationId="{973BF3C8-A874-467E-95D0-582E790988BF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5" creationId="{BADF22F0-F15E-478D-98E4-79005A529D1D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7" creationId="{76D29D5A-0A43-401E-BD80-8681577328CA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8" creationId="{0DFA4555-F19B-4756-A633-171AD262401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09" creationId="{123979C2-87BB-4B3A-A7DB-2F47110FCB5F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1" creationId="{8D0EF00A-C48F-4312-8BE2-B778146B81BD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2" creationId="{42B9233E-5471-49A9-A396-2533AE510770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4" creationId="{D0BDB634-914C-4381-94A4-4FB381FE3785}"/>
          </ac:spMkLst>
        </pc:spChg>
        <pc:spChg chg="mod">
          <ac:chgData name="Vitaly Khozyainov" userId="cfac2edbbe764d31" providerId="LiveId" clId="{65D62A5A-2C88-461D-9872-BB9F01567B0E}" dt="2021-09-27T01:21:26.099" v="207"/>
          <ac:spMkLst>
            <pc:docMk/>
            <pc:sldMk cId="0" sldId="274"/>
            <ac:spMk id="115" creationId="{E983ED39-5E05-4261-A29C-B34BD1D0CA3C}"/>
          </ac:spMkLst>
        </pc:spChg>
        <pc:grpChg chg="mod">
          <ac:chgData name="Vitaly Khozyainov" userId="cfac2edbbe764d31" providerId="LiveId" clId="{65D62A5A-2C88-461D-9872-BB9F01567B0E}" dt="2021-09-30T01:38:07.439" v="968" actId="1076"/>
          <ac:grpSpMkLst>
            <pc:docMk/>
            <pc:sldMk cId="0" sldId="274"/>
            <ac:grpSpMk id="47" creationId="{AF969308-7D46-4DB9-BEEA-20816E324E23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65" creationId="{8BA962D5-934D-47E7-A4B7-FD768762A92E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69" creationId="{7B3818F9-DA72-47F3-9779-24C6361245CF}"/>
          </ac:grpSpMkLst>
        </pc:grpChg>
        <pc:grpChg chg="mod">
          <ac:chgData name="Vitaly Khozyainov" userId="cfac2edbbe764d31" providerId="LiveId" clId="{65D62A5A-2C88-461D-9872-BB9F01567B0E}" dt="2021-09-27T01:17:33.243" v="185"/>
          <ac:grpSpMkLst>
            <pc:docMk/>
            <pc:sldMk cId="0" sldId="274"/>
            <ac:grpSpMk id="72" creationId="{1C630022-599E-4E0D-B615-4278F633B94B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75" creationId="{F1D937AE-CD4D-49C5-A051-FD07A0CB6630}"/>
          </ac:grpSpMkLst>
        </pc:grpChg>
        <pc:grpChg chg="mod">
          <ac:chgData name="Vitaly Khozyainov" userId="cfac2edbbe764d31" providerId="LiveId" clId="{65D62A5A-2C88-461D-9872-BB9F01567B0E}" dt="2021-09-27T01:17:59.691" v="187"/>
          <ac:grpSpMkLst>
            <pc:docMk/>
            <pc:sldMk cId="0" sldId="274"/>
            <ac:grpSpMk id="78" creationId="{1F8BFBED-4ACE-4A86-A611-0FB93BDF08AA}"/>
          </ac:grpSpMkLst>
        </pc:grpChg>
        <pc:grpChg chg="add mod">
          <ac:chgData name="Vitaly Khozyainov" userId="cfac2edbbe764d31" providerId="LiveId" clId="{65D62A5A-2C88-461D-9872-BB9F01567B0E}" dt="2021-09-30T01:35:33.140" v="958" actId="1076"/>
          <ac:grpSpMkLst>
            <pc:docMk/>
            <pc:sldMk cId="0" sldId="274"/>
            <ac:grpSpMk id="82" creationId="{07BA69F6-F868-471D-9AF6-22D5A2978D68}"/>
          </ac:grpSpMkLst>
        </pc:grpChg>
        <pc:grpChg chg="mod">
          <ac:chgData name="Vitaly Khozyainov" userId="cfac2edbbe764d31" providerId="LiveId" clId="{65D62A5A-2C88-461D-9872-BB9F01567B0E}" dt="2021-09-27T01:18:29.750" v="189"/>
          <ac:grpSpMkLst>
            <pc:docMk/>
            <pc:sldMk cId="0" sldId="274"/>
            <ac:grpSpMk id="85" creationId="{598A7C40-611B-42BB-BBDB-62DFFA9F5A86}"/>
          </ac:grpSpMkLst>
        </pc:grpChg>
        <pc:grpChg chg="add mod">
          <ac:chgData name="Vitaly Khozyainov" userId="cfac2edbbe764d31" providerId="LiveId" clId="{65D62A5A-2C88-461D-9872-BB9F01567B0E}" dt="2021-09-30T01:38:16.087" v="969" actId="14100"/>
          <ac:grpSpMkLst>
            <pc:docMk/>
            <pc:sldMk cId="0" sldId="274"/>
            <ac:grpSpMk id="88" creationId="{DD395C15-4487-4965-B443-7A4AAA6B8963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93" creationId="{0487C94F-BD1C-4509-96B7-846704607A11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97" creationId="{EA0CBE09-B53A-495B-89E0-DDD1D7BE5B75}"/>
          </ac:grpSpMkLst>
        </pc:grpChg>
        <pc:grpChg chg="mod">
          <ac:chgData name="Vitaly Khozyainov" userId="cfac2edbbe764d31" providerId="LiveId" clId="{65D62A5A-2C88-461D-9872-BB9F01567B0E}" dt="2021-09-27T01:21:26.099" v="207"/>
          <ac:grpSpMkLst>
            <pc:docMk/>
            <pc:sldMk cId="0" sldId="274"/>
            <ac:grpSpMk id="100" creationId="{4F8D7DB5-7F7A-4ECC-8E9E-BCF5AD9A238A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103" creationId="{1E1FB124-9976-47CF-A0D8-EFC2B358D46F}"/>
          </ac:grpSpMkLst>
        </pc:grpChg>
        <pc:grpChg chg="mod">
          <ac:chgData name="Vitaly Khozyainov" userId="cfac2edbbe764d31" providerId="LiveId" clId="{65D62A5A-2C88-461D-9872-BB9F01567B0E}" dt="2021-09-27T01:21:26.099" v="207"/>
          <ac:grpSpMkLst>
            <pc:docMk/>
            <pc:sldMk cId="0" sldId="274"/>
            <ac:grpSpMk id="106" creationId="{BCF42F56-AD5C-4922-93CB-6FCD9B6D1C01}"/>
          </ac:grpSpMkLst>
        </pc:grpChg>
        <pc:grpChg chg="add mod">
          <ac:chgData name="Vitaly Khozyainov" userId="cfac2edbbe764d31" providerId="LiveId" clId="{65D62A5A-2C88-461D-9872-BB9F01567B0E}" dt="2021-09-27T01:21:32.173" v="208" actId="1076"/>
          <ac:grpSpMkLst>
            <pc:docMk/>
            <pc:sldMk cId="0" sldId="274"/>
            <ac:grpSpMk id="110" creationId="{21AB0514-6E78-4BC9-8DE8-03ABAF804C96}"/>
          </ac:grpSpMkLst>
        </pc:grpChg>
        <pc:grpChg chg="mod">
          <ac:chgData name="Vitaly Khozyainov" userId="cfac2edbbe764d31" providerId="LiveId" clId="{65D62A5A-2C88-461D-9872-BB9F01567B0E}" dt="2021-09-27T01:21:26.099" v="207"/>
          <ac:grpSpMkLst>
            <pc:docMk/>
            <pc:sldMk cId="0" sldId="274"/>
            <ac:grpSpMk id="113" creationId="{F9971902-8208-41AD-8F73-891EE7184216}"/>
          </ac:grpSpMkLst>
        </pc:grpChg>
        <pc:graphicFrameChg chg="modGraphic">
          <ac:chgData name="Vitaly Khozyainov" userId="cfac2edbbe764d31" providerId="LiveId" clId="{65D62A5A-2C88-461D-9872-BB9F01567B0E}" dt="2021-09-30T01:40:09.805" v="1013" actId="20577"/>
          <ac:graphicFrameMkLst>
            <pc:docMk/>
            <pc:sldMk cId="0" sldId="274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65D62A5A-2C88-461D-9872-BB9F01567B0E}" dt="2021-09-30T01:38:00.296" v="967" actId="1076"/>
          <ac:cxnSpMkLst>
            <pc:docMk/>
            <pc:sldMk cId="0" sldId="274"/>
            <ac:cxnSpMk id="4" creationId="{783C37ED-C883-4E05-A4CD-CA5848ED724F}"/>
          </ac:cxnSpMkLst>
        </pc:cxnChg>
        <pc:cxnChg chg="add mod">
          <ac:chgData name="Vitaly Khozyainov" userId="cfac2edbbe764d31" providerId="LiveId" clId="{65D62A5A-2C88-461D-9872-BB9F01567B0E}" dt="2021-09-21T01:42:02.707" v="1" actId="13822"/>
          <ac:cxnSpMkLst>
            <pc:docMk/>
            <pc:sldMk cId="0" sldId="274"/>
            <ac:cxnSpMk id="8" creationId="{30913DEF-52CA-4D8E-9D77-7095F0035337}"/>
          </ac:cxnSpMkLst>
        </pc:cxnChg>
        <pc:cxnChg chg="mod">
          <ac:chgData name="Vitaly Khozyainov" userId="cfac2edbbe764d31" providerId="LiveId" clId="{65D62A5A-2C88-461D-9872-BB9F01567B0E}" dt="2021-09-30T01:36:17.661" v="960" actId="1076"/>
          <ac:cxnSpMkLst>
            <pc:docMk/>
            <pc:sldMk cId="0" sldId="274"/>
            <ac:cxnSpMk id="18" creationId="{1AF159CE-0BDC-49B1-AE25-052BB909AC68}"/>
          </ac:cxnSpMkLst>
        </pc:cxnChg>
        <pc:cxnChg chg="add mod">
          <ac:chgData name="Vitaly Khozyainov" userId="cfac2edbbe764d31" providerId="LiveId" clId="{65D62A5A-2C88-461D-9872-BB9F01567B0E}" dt="2021-09-21T01:43:01.922" v="5" actId="14100"/>
          <ac:cxnSpMkLst>
            <pc:docMk/>
            <pc:sldMk cId="0" sldId="274"/>
            <ac:cxnSpMk id="60" creationId="{4F5754E9-0828-49C1-88AE-82148EE91E3D}"/>
          </ac:cxnSpMkLst>
        </pc:cxnChg>
        <pc:cxnChg chg="add mod">
          <ac:chgData name="Vitaly Khozyainov" userId="cfac2edbbe764d31" providerId="LiveId" clId="{65D62A5A-2C88-461D-9872-BB9F01567B0E}" dt="2021-09-30T01:33:55.310" v="956" actId="1076"/>
          <ac:cxnSpMkLst>
            <pc:docMk/>
            <pc:sldMk cId="0" sldId="274"/>
            <ac:cxnSpMk id="62" creationId="{EF955122-F6A5-4D95-AACF-2CEC12CB47EB}"/>
          </ac:cxnSpMkLst>
        </pc:cxnChg>
        <pc:cxnChg chg="add mod">
          <ac:chgData name="Vitaly Khozyainov" userId="cfac2edbbe764d31" providerId="LiveId" clId="{65D62A5A-2C88-461D-9872-BB9F01567B0E}" dt="2021-09-30T01:36:17.661" v="960" actId="1076"/>
          <ac:cxnSpMkLst>
            <pc:docMk/>
            <pc:sldMk cId="0" sldId="274"/>
            <ac:cxnSpMk id="116" creationId="{BB71B139-6F39-4590-940E-05CFE2D589C2}"/>
          </ac:cxnSpMkLst>
        </pc:cxnChg>
      </pc:sldChg>
      <pc:sldChg chg="addSp delSp modSp add mod">
        <pc:chgData name="Vitaly Khozyainov" userId="cfac2edbbe764d31" providerId="LiveId" clId="{65D62A5A-2C88-461D-9872-BB9F01567B0E}" dt="2021-09-30T01:55:46.248" v="1500" actId="1076"/>
        <pc:sldMkLst>
          <pc:docMk/>
          <pc:sldMk cId="1703736124" sldId="283"/>
        </pc:sldMkLst>
        <pc:spChg chg="mod">
          <ac:chgData name="Vitaly Khozyainov" userId="cfac2edbbe764d31" providerId="LiveId" clId="{65D62A5A-2C88-461D-9872-BB9F01567B0E}" dt="2021-09-30T01:55:10.703" v="1491" actId="1076"/>
          <ac:spMkLst>
            <pc:docMk/>
            <pc:sldMk cId="1703736124" sldId="283"/>
            <ac:spMk id="6" creationId="{00F92D28-E066-4E19-90CC-A11E701B0223}"/>
          </ac:spMkLst>
        </pc:spChg>
        <pc:spChg chg="mod">
          <ac:chgData name="Vitaly Khozyainov" userId="cfac2edbbe764d31" providerId="LiveId" clId="{65D62A5A-2C88-461D-9872-BB9F01567B0E}" dt="2021-09-30T01:55:23.355" v="1494" actId="1076"/>
          <ac:spMkLst>
            <pc:docMk/>
            <pc:sldMk cId="1703736124" sldId="283"/>
            <ac:spMk id="28" creationId="{AA77C749-16C6-4C0C-AB90-659EB8C5F358}"/>
          </ac:spMkLst>
        </pc:spChg>
        <pc:spChg chg="mod">
          <ac:chgData name="Vitaly Khozyainov" userId="cfac2edbbe764d31" providerId="LiveId" clId="{65D62A5A-2C88-461D-9872-BB9F01567B0E}" dt="2021-09-30T01:55:26.560" v="1495" actId="1076"/>
          <ac:spMkLst>
            <pc:docMk/>
            <pc:sldMk cId="1703736124" sldId="283"/>
            <ac:spMk id="29" creationId="{AA444BFB-F4CC-440D-AFA2-3322CBF48886}"/>
          </ac:spMkLst>
        </pc:spChg>
        <pc:spChg chg="mod">
          <ac:chgData name="Vitaly Khozyainov" userId="cfac2edbbe764d31" providerId="LiveId" clId="{65D62A5A-2C88-461D-9872-BB9F01567B0E}" dt="2021-09-30T01:55:31.164" v="1496" actId="1076"/>
          <ac:spMkLst>
            <pc:docMk/>
            <pc:sldMk cId="1703736124" sldId="283"/>
            <ac:spMk id="30" creationId="{A95516F6-6F63-48CF-BF34-F3E0AA577BDC}"/>
          </ac:spMkLst>
        </pc:spChg>
        <pc:spChg chg="mod">
          <ac:chgData name="Vitaly Khozyainov" userId="cfac2edbbe764d31" providerId="LiveId" clId="{65D62A5A-2C88-461D-9872-BB9F01567B0E}" dt="2021-09-30T01:55:34.687" v="1497" actId="1076"/>
          <ac:spMkLst>
            <pc:docMk/>
            <pc:sldMk cId="1703736124" sldId="283"/>
            <ac:spMk id="31" creationId="{5E3BF47C-E13B-40A5-8D12-D978D0EA9CD3}"/>
          </ac:spMkLst>
        </pc:spChg>
        <pc:spChg chg="mod">
          <ac:chgData name="Vitaly Khozyainov" userId="cfac2edbbe764d31" providerId="LiveId" clId="{65D62A5A-2C88-461D-9872-BB9F01567B0E}" dt="2021-09-30T01:55:38.115" v="1498" actId="1076"/>
          <ac:spMkLst>
            <pc:docMk/>
            <pc:sldMk cId="1703736124" sldId="283"/>
            <ac:spMk id="32" creationId="{7DB5A6A0-112B-481A-BA7B-09087685E56A}"/>
          </ac:spMkLst>
        </pc:spChg>
        <pc:spChg chg="mod">
          <ac:chgData name="Vitaly Khozyainov" userId="cfac2edbbe764d31" providerId="LiveId" clId="{65D62A5A-2C88-461D-9872-BB9F01567B0E}" dt="2021-09-30T01:55:42.323" v="1499" actId="1076"/>
          <ac:spMkLst>
            <pc:docMk/>
            <pc:sldMk cId="1703736124" sldId="283"/>
            <ac:spMk id="33" creationId="{30FDE968-C3B6-4DFC-B28C-E6212A7A86A6}"/>
          </ac:spMkLst>
        </pc:spChg>
        <pc:spChg chg="mod">
          <ac:chgData name="Vitaly Khozyainov" userId="cfac2edbbe764d31" providerId="LiveId" clId="{65D62A5A-2C88-461D-9872-BB9F01567B0E}" dt="2021-09-30T01:55:46.248" v="1500" actId="1076"/>
          <ac:spMkLst>
            <pc:docMk/>
            <pc:sldMk cId="1703736124" sldId="283"/>
            <ac:spMk id="34" creationId="{C9D624F7-F612-47AE-B9D7-F7CDF7CCDF5D}"/>
          </ac:spMkLst>
        </pc:spChg>
        <pc:spChg chg="mod">
          <ac:chgData name="Vitaly Khozyainov" userId="cfac2edbbe764d31" providerId="LiveId" clId="{65D62A5A-2C88-461D-9872-BB9F01567B0E}" dt="2021-09-30T01:41:51.186" v="1015" actId="20577"/>
          <ac:spMkLst>
            <pc:docMk/>
            <pc:sldMk cId="1703736124" sldId="283"/>
            <ac:spMk id="63" creationId="{91B246B1-4A56-41E5-A4B3-5E2CF6BEE031}"/>
          </ac:spMkLst>
        </pc:spChg>
        <pc:spChg chg="add del mod topLvl">
          <ac:chgData name="Vitaly Khozyainov" userId="cfac2edbbe764d31" providerId="LiveId" clId="{65D62A5A-2C88-461D-9872-BB9F01567B0E}" dt="2021-09-30T01:45:26.057" v="1031" actId="164"/>
          <ac:spMkLst>
            <pc:docMk/>
            <pc:sldMk cId="1703736124" sldId="283"/>
            <ac:spMk id="65" creationId="{DBE1F5C2-6FCA-4883-89C7-9F2F85FB3588}"/>
          </ac:spMkLst>
        </pc:spChg>
        <pc:spChg chg="add del mod topLvl">
          <ac:chgData name="Vitaly Khozyainov" userId="cfac2edbbe764d31" providerId="LiveId" clId="{65D62A5A-2C88-461D-9872-BB9F01567B0E}" dt="2021-09-30T01:45:26.057" v="1031" actId="164"/>
          <ac:spMkLst>
            <pc:docMk/>
            <pc:sldMk cId="1703736124" sldId="283"/>
            <ac:spMk id="66" creationId="{A0023166-7530-4997-A431-02206624B9CD}"/>
          </ac:spMkLst>
        </pc:spChg>
        <pc:spChg chg="mod">
          <ac:chgData name="Vitaly Khozyainov" userId="cfac2edbbe764d31" providerId="LiveId" clId="{65D62A5A-2C88-461D-9872-BB9F01567B0E}" dt="2021-09-30T01:44:25.159" v="1019" actId="165"/>
          <ac:spMkLst>
            <pc:docMk/>
            <pc:sldMk cId="1703736124" sldId="283"/>
            <ac:spMk id="68" creationId="{C5F742F6-69D7-4C1F-B382-412EFD3098B8}"/>
          </ac:spMkLst>
        </pc:spChg>
        <pc:spChg chg="mod">
          <ac:chgData name="Vitaly Khozyainov" userId="cfac2edbbe764d31" providerId="LiveId" clId="{65D62A5A-2C88-461D-9872-BB9F01567B0E}" dt="2021-09-30T01:44:25.159" v="1019" actId="165"/>
          <ac:spMkLst>
            <pc:docMk/>
            <pc:sldMk cId="1703736124" sldId="283"/>
            <ac:spMk id="69" creationId="{B126AA65-E077-40A4-A218-16FEF9A75A21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1" creationId="{D9511072-4D47-4254-AD61-63C858FB1E4E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2" creationId="{07ECBC85-C78D-487A-8C2D-FBBA2EF2953E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4" creationId="{AA0EEA91-2AD0-4FA6-A66B-E49D6E87A637}"/>
          </ac:spMkLst>
        </pc:spChg>
        <pc:spChg chg="mod">
          <ac:chgData name="Vitaly Khozyainov" userId="cfac2edbbe764d31" providerId="LiveId" clId="{65D62A5A-2C88-461D-9872-BB9F01567B0E}" dt="2021-09-30T01:45:31.017" v="1032"/>
          <ac:spMkLst>
            <pc:docMk/>
            <pc:sldMk cId="1703736124" sldId="283"/>
            <ac:spMk id="75" creationId="{FAE1D14C-10CC-42DF-B9A2-0F36801B6F54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77" creationId="{086925E1-C900-46F3-9606-43F07BF4FB32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78" creationId="{0FF561C6-CF44-4102-AF92-BC64C4863D29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80" creationId="{767AB8F8-987A-41A8-82BE-C01AF8CBDF09}"/>
          </ac:spMkLst>
        </pc:spChg>
        <pc:spChg chg="mod">
          <ac:chgData name="Vitaly Khozyainov" userId="cfac2edbbe764d31" providerId="LiveId" clId="{65D62A5A-2C88-461D-9872-BB9F01567B0E}" dt="2021-09-30T01:46:21.629" v="1036"/>
          <ac:spMkLst>
            <pc:docMk/>
            <pc:sldMk cId="1703736124" sldId="283"/>
            <ac:spMk id="81" creationId="{15D6DDD3-BECB-4F7D-B534-D79B9BEC7F24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3" creationId="{25375FEC-E0DF-487D-9F2E-AA07F52467A6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4" creationId="{5DCDA83D-331D-400C-889F-ACC19E24B052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6" creationId="{41B2E373-2DAD-47C2-BB13-FEB012C70430}"/>
          </ac:spMkLst>
        </pc:spChg>
        <pc:spChg chg="mod">
          <ac:chgData name="Vitaly Khozyainov" userId="cfac2edbbe764d31" providerId="LiveId" clId="{65D62A5A-2C88-461D-9872-BB9F01567B0E}" dt="2021-09-30T01:46:22.552" v="1037"/>
          <ac:spMkLst>
            <pc:docMk/>
            <pc:sldMk cId="1703736124" sldId="283"/>
            <ac:spMk id="87" creationId="{A1FE5F4A-8CA8-486D-8ECC-D03D120DD48D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89" creationId="{62EA71DF-3D15-43D8-B4B8-278F30F29C8A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90" creationId="{86BA0DFC-ADA6-4A60-992B-0140B8DF9AA4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92" creationId="{318E2938-0A25-4D64-864F-12A33C9C307D}"/>
          </ac:spMkLst>
        </pc:spChg>
        <pc:spChg chg="mod">
          <ac:chgData name="Vitaly Khozyainov" userId="cfac2edbbe764d31" providerId="LiveId" clId="{65D62A5A-2C88-461D-9872-BB9F01567B0E}" dt="2021-09-30T01:46:22.943" v="1038"/>
          <ac:spMkLst>
            <pc:docMk/>
            <pc:sldMk cId="1703736124" sldId="283"/>
            <ac:spMk id="93" creationId="{BEAA547B-3466-45B2-A7DF-3EC6B9AF01E2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5" creationId="{117C0E7C-B3EF-4060-B6F8-583A71DF433C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6" creationId="{EE2085DA-B1E1-42E1-91CB-AC682F5F9F8E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8" creationId="{C9392117-F294-401C-AFDC-483E8DE68BC2}"/>
          </ac:spMkLst>
        </pc:spChg>
        <pc:spChg chg="mod">
          <ac:chgData name="Vitaly Khozyainov" userId="cfac2edbbe764d31" providerId="LiveId" clId="{65D62A5A-2C88-461D-9872-BB9F01567B0E}" dt="2021-09-30T01:46:57.953" v="1043"/>
          <ac:spMkLst>
            <pc:docMk/>
            <pc:sldMk cId="1703736124" sldId="283"/>
            <ac:spMk id="99" creationId="{48D6C896-92F6-435E-AE34-BFB845167FE3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1" creationId="{A8FF0217-C4C3-4A7E-896F-ADAAFAD4F6FD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2" creationId="{A5920548-B66C-4CD1-934A-4D4214AEFF59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4" creationId="{492C5FFF-1416-48C9-A63D-597DFADF1516}"/>
          </ac:spMkLst>
        </pc:spChg>
        <pc:spChg chg="mod">
          <ac:chgData name="Vitaly Khozyainov" userId="cfac2edbbe764d31" providerId="LiveId" clId="{65D62A5A-2C88-461D-9872-BB9F01567B0E}" dt="2021-09-30T01:46:58.203" v="1044"/>
          <ac:spMkLst>
            <pc:docMk/>
            <pc:sldMk cId="1703736124" sldId="283"/>
            <ac:spMk id="105" creationId="{B3D86A2D-B7EC-47B3-A150-316F1FAD813F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07" creationId="{B969F728-B2BF-4174-B12D-F57384EBBA4A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08" creationId="{3F0ABBDB-040C-4E98-B3C4-93403E8529EA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10" creationId="{FEAC436F-986A-4E61-8D17-AE65933F6CA7}"/>
          </ac:spMkLst>
        </pc:spChg>
        <pc:spChg chg="mod">
          <ac:chgData name="Vitaly Khozyainov" userId="cfac2edbbe764d31" providerId="LiveId" clId="{65D62A5A-2C88-461D-9872-BB9F01567B0E}" dt="2021-09-30T01:46:58.390" v="1045"/>
          <ac:spMkLst>
            <pc:docMk/>
            <pc:sldMk cId="1703736124" sldId="283"/>
            <ac:spMk id="111" creationId="{A2EB9305-5772-44AB-88AC-750021C21E09}"/>
          </ac:spMkLst>
        </pc:spChg>
        <pc:spChg chg="mod topLvl">
          <ac:chgData name="Vitaly Khozyainov" userId="cfac2edbbe764d31" providerId="LiveId" clId="{65D62A5A-2C88-461D-9872-BB9F01567B0E}" dt="2021-09-30T01:53:16.625" v="1353" actId="1076"/>
          <ac:spMkLst>
            <pc:docMk/>
            <pc:sldMk cId="1703736124" sldId="283"/>
            <ac:spMk id="115" creationId="{5A5420C3-D9C5-4876-B1AE-C52496D0866D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6" creationId="{BD7FEE13-CC0A-4DB0-A6D6-A8296F0721C7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7" creationId="{73F03EC1-B13F-4C65-B08A-32732C7FE2D6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8" creationId="{CBA6CF71-51E4-4E93-B9A2-A6CB4ABAED1B}"/>
          </ac:spMkLst>
        </pc:spChg>
        <pc:spChg chg="del mod topLvl">
          <ac:chgData name="Vitaly Khozyainov" userId="cfac2edbbe764d31" providerId="LiveId" clId="{65D62A5A-2C88-461D-9872-BB9F01567B0E}" dt="2021-09-30T01:53:43.444" v="1362" actId="478"/>
          <ac:spMkLst>
            <pc:docMk/>
            <pc:sldMk cId="1703736124" sldId="283"/>
            <ac:spMk id="119" creationId="{04EB569E-8661-4D20-906A-A3E254CAE44F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2" creationId="{8C26F102-AA98-4FF2-8F71-82FE15A72AB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3" creationId="{D3F12466-0531-47A9-95EF-4C5D020FFA5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4" creationId="{256F7FAB-573C-4F8F-BBA9-E05660810ADC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5" creationId="{AA74722D-0E7F-4C08-80D5-2FF867E8C7E2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6" creationId="{C035464A-B088-4462-8462-B12B0E2EE9F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7" creationId="{4E1AEA6F-3051-4B2D-8777-09BEE9C4EF0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28" creationId="{71092F16-4BD9-4E08-AFC6-91B87285BBC6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29" creationId="{702C1540-2C1A-41ED-A469-F4D3E1D83BF9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0" creationId="{C987AA9E-FD6A-4B1A-A023-01958A2F0917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1" creationId="{358AB811-1A87-4308-8294-248F3D9EF7F8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2" creationId="{1C0FCD77-8E42-4BB8-ABF1-581B8782E236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3" creationId="{66B9F475-FCB7-4992-B96D-E3CE1787AE74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4" creationId="{28D14A23-F17B-48E2-9D74-BF13228EF4CD}"/>
          </ac:spMkLst>
        </pc:spChg>
        <pc:spChg chg="mod">
          <ac:chgData name="Vitaly Khozyainov" userId="cfac2edbbe764d31" providerId="LiveId" clId="{65D62A5A-2C88-461D-9872-BB9F01567B0E}" dt="2021-09-30T01:53:10.229" v="1352" actId="1076"/>
          <ac:spMkLst>
            <pc:docMk/>
            <pc:sldMk cId="1703736124" sldId="283"/>
            <ac:spMk id="135" creationId="{6F7DB512-F451-46DC-9B69-4BD32D50D8E0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6" creationId="{CE8019CE-386A-4117-8941-A35E45C740A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7" creationId="{7FDF36C7-5CE3-4165-8A30-02677ECF7588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8" creationId="{5491C528-ED6F-41F3-99D7-9200D9DF7ECB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39" creationId="{46A92051-CC8B-45E9-BCE8-7ACC5DC2AA1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0" creationId="{6AC05A7E-3085-4F9B-885F-4FA53A480B0A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1" creationId="{532E8131-6FB8-4D0D-B160-5FE7AD22EE0D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2" creationId="{87F70C4C-B14C-4339-B738-C0644118A4B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3" creationId="{C58B86BE-7FE0-4D0C-BDFF-CDD74301853C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4" creationId="{8BF79EF7-513F-4C2E-9C0B-6CC0A43E1CAE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5" creationId="{183553FB-4734-42CE-8E31-C5347BB37121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6" creationId="{15305224-B25A-496D-9ED6-BD58D98ECB3E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7" creationId="{CF36915D-C554-463F-A45D-1DF293C00888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8" creationId="{A07A0211-9654-47F1-9468-E7F6E61277B5}"/>
          </ac:spMkLst>
        </pc:spChg>
        <pc:spChg chg="mod">
          <ac:chgData name="Vitaly Khozyainov" userId="cfac2edbbe764d31" providerId="LiveId" clId="{65D62A5A-2C88-461D-9872-BB9F01567B0E}" dt="2021-09-30T01:53:02.313" v="1351" actId="165"/>
          <ac:spMkLst>
            <pc:docMk/>
            <pc:sldMk cId="1703736124" sldId="283"/>
            <ac:spMk id="149" creationId="{0A45FD2C-1DD1-4567-B63E-5E5F230626C0}"/>
          </ac:spMkLst>
        </pc:spChg>
        <pc:spChg chg="mod">
          <ac:chgData name="Vitaly Khozyainov" userId="cfac2edbbe764d31" providerId="LiveId" clId="{65D62A5A-2C88-461D-9872-BB9F01567B0E}" dt="2021-09-30T01:53:54.469" v="1363"/>
          <ac:spMkLst>
            <pc:docMk/>
            <pc:sldMk cId="1703736124" sldId="283"/>
            <ac:spMk id="151" creationId="{2BC564B3-03D3-4765-B9C3-FF94A51BE8FB}"/>
          </ac:spMkLst>
        </pc:spChg>
        <pc:spChg chg="mod">
          <ac:chgData name="Vitaly Khozyainov" userId="cfac2edbbe764d31" providerId="LiveId" clId="{65D62A5A-2C88-461D-9872-BB9F01567B0E}" dt="2021-09-30T01:53:54.469" v="1363"/>
          <ac:spMkLst>
            <pc:docMk/>
            <pc:sldMk cId="1703736124" sldId="283"/>
            <ac:spMk id="152" creationId="{E831A920-6779-4E98-869D-08FAC5FECC3C}"/>
          </ac:spMkLst>
        </pc:spChg>
        <pc:spChg chg="mod">
          <ac:chgData name="Vitaly Khozyainov" userId="cfac2edbbe764d31" providerId="LiveId" clId="{65D62A5A-2C88-461D-9872-BB9F01567B0E}" dt="2021-09-30T01:53:54.469" v="1363"/>
          <ac:spMkLst>
            <pc:docMk/>
            <pc:sldMk cId="1703736124" sldId="283"/>
            <ac:spMk id="153" creationId="{CEE8587A-29FD-48C7-84FB-37FA534AC4A2}"/>
          </ac:spMkLst>
        </pc:spChg>
        <pc:grpChg chg="add mod">
          <ac:chgData name="Vitaly Khozyainov" userId="cfac2edbbe764d31" providerId="LiveId" clId="{65D62A5A-2C88-461D-9872-BB9F01567B0E}" dt="2021-09-30T01:46:17.787" v="1035" actId="1076"/>
          <ac:grpSpMkLst>
            <pc:docMk/>
            <pc:sldMk cId="1703736124" sldId="283"/>
            <ac:grpSpMk id="3" creationId="{16216883-1476-4329-9635-0DFD62DE8DB0}"/>
          </ac:grpSpMkLst>
        </pc:grpChg>
        <pc:grpChg chg="mod">
          <ac:chgData name="Vitaly Khozyainov" userId="cfac2edbbe764d31" providerId="LiveId" clId="{65D62A5A-2C88-461D-9872-BB9F01567B0E}" dt="2021-09-30T01:47:59.668" v="1052" actId="1076"/>
          <ac:grpSpMkLst>
            <pc:docMk/>
            <pc:sldMk cId="1703736124" sldId="283"/>
            <ac:grpSpMk id="40" creationId="{9F2AB3A1-F1B1-401F-9E78-BA48410E6371}"/>
          </ac:grpSpMkLst>
        </pc:grpChg>
        <pc:grpChg chg="mod">
          <ac:chgData name="Vitaly Khozyainov" userId="cfac2edbbe764d31" providerId="LiveId" clId="{65D62A5A-2C88-461D-9872-BB9F01567B0E}" dt="2021-09-30T01:47:46.676" v="1051" actId="1076"/>
          <ac:grpSpMkLst>
            <pc:docMk/>
            <pc:sldMk cId="1703736124" sldId="283"/>
            <ac:grpSpMk id="47" creationId="{AF969308-7D46-4DB9-BEEA-20816E324E23}"/>
          </ac:grpSpMkLst>
        </pc:grpChg>
        <pc:grpChg chg="add del mod">
          <ac:chgData name="Vitaly Khozyainov" userId="cfac2edbbe764d31" providerId="LiveId" clId="{65D62A5A-2C88-461D-9872-BB9F01567B0E}" dt="2021-09-30T01:44:25.159" v="1019" actId="165"/>
          <ac:grpSpMkLst>
            <pc:docMk/>
            <pc:sldMk cId="1703736124" sldId="283"/>
            <ac:grpSpMk id="64" creationId="{F906B017-ADF1-42A6-97A7-6B7EF167AFF5}"/>
          </ac:grpSpMkLst>
        </pc:grpChg>
        <pc:grpChg chg="mod topLvl">
          <ac:chgData name="Vitaly Khozyainov" userId="cfac2edbbe764d31" providerId="LiveId" clId="{65D62A5A-2C88-461D-9872-BB9F01567B0E}" dt="2021-09-30T01:45:26.057" v="1031" actId="164"/>
          <ac:grpSpMkLst>
            <pc:docMk/>
            <pc:sldMk cId="1703736124" sldId="283"/>
            <ac:grpSpMk id="67" creationId="{EE1E20B0-C373-4C64-9EEC-C42B9266AE5E}"/>
          </ac:grpSpMkLst>
        </pc:grpChg>
        <pc:grpChg chg="add mod">
          <ac:chgData name="Vitaly Khozyainov" userId="cfac2edbbe764d31" providerId="LiveId" clId="{65D62A5A-2C88-461D-9872-BB9F01567B0E}" dt="2021-09-30T01:46:56.184" v="1042" actId="1076"/>
          <ac:grpSpMkLst>
            <pc:docMk/>
            <pc:sldMk cId="1703736124" sldId="283"/>
            <ac:grpSpMk id="70" creationId="{46E3752B-E351-4E2F-A18B-02496168C5D1}"/>
          </ac:grpSpMkLst>
        </pc:grpChg>
        <pc:grpChg chg="mod">
          <ac:chgData name="Vitaly Khozyainov" userId="cfac2edbbe764d31" providerId="LiveId" clId="{65D62A5A-2C88-461D-9872-BB9F01567B0E}" dt="2021-09-30T01:45:31.017" v="1032"/>
          <ac:grpSpMkLst>
            <pc:docMk/>
            <pc:sldMk cId="1703736124" sldId="283"/>
            <ac:grpSpMk id="73" creationId="{70F67B2E-9B8F-42CB-99E4-C7678E890605}"/>
          </ac:grpSpMkLst>
        </pc:grpChg>
        <pc:grpChg chg="add mod">
          <ac:chgData name="Vitaly Khozyainov" userId="cfac2edbbe764d31" providerId="LiveId" clId="{65D62A5A-2C88-461D-9872-BB9F01567B0E}" dt="2021-09-30T01:46:35.669" v="1041" actId="1076"/>
          <ac:grpSpMkLst>
            <pc:docMk/>
            <pc:sldMk cId="1703736124" sldId="283"/>
            <ac:grpSpMk id="76" creationId="{69A3E824-5F95-4981-8A0A-4D8449BB8499}"/>
          </ac:grpSpMkLst>
        </pc:grpChg>
        <pc:grpChg chg="mod">
          <ac:chgData name="Vitaly Khozyainov" userId="cfac2edbbe764d31" providerId="LiveId" clId="{65D62A5A-2C88-461D-9872-BB9F01567B0E}" dt="2021-09-30T01:46:21.629" v="1036"/>
          <ac:grpSpMkLst>
            <pc:docMk/>
            <pc:sldMk cId="1703736124" sldId="283"/>
            <ac:grpSpMk id="79" creationId="{00A71944-B1A0-4ED4-895F-7514042E5A13}"/>
          </ac:grpSpMkLst>
        </pc:grpChg>
        <pc:grpChg chg="add mod">
          <ac:chgData name="Vitaly Khozyainov" userId="cfac2edbbe764d31" providerId="LiveId" clId="{65D62A5A-2C88-461D-9872-BB9F01567B0E}" dt="2021-09-30T01:46:32.339" v="1040" actId="1076"/>
          <ac:grpSpMkLst>
            <pc:docMk/>
            <pc:sldMk cId="1703736124" sldId="283"/>
            <ac:grpSpMk id="82" creationId="{3165D6C0-3B44-4508-9A2D-34F3BFABE4D5}"/>
          </ac:grpSpMkLst>
        </pc:grpChg>
        <pc:grpChg chg="mod">
          <ac:chgData name="Vitaly Khozyainov" userId="cfac2edbbe764d31" providerId="LiveId" clId="{65D62A5A-2C88-461D-9872-BB9F01567B0E}" dt="2021-09-30T01:46:22.552" v="1037"/>
          <ac:grpSpMkLst>
            <pc:docMk/>
            <pc:sldMk cId="1703736124" sldId="283"/>
            <ac:grpSpMk id="85" creationId="{4BDE0F73-B3B3-4CC6-8655-B7B301B702F4}"/>
          </ac:grpSpMkLst>
        </pc:grpChg>
        <pc:grpChg chg="add mod">
          <ac:chgData name="Vitaly Khozyainov" userId="cfac2edbbe764d31" providerId="LiveId" clId="{65D62A5A-2C88-461D-9872-BB9F01567B0E}" dt="2021-09-30T01:46:28.385" v="1039" actId="1076"/>
          <ac:grpSpMkLst>
            <pc:docMk/>
            <pc:sldMk cId="1703736124" sldId="283"/>
            <ac:grpSpMk id="88" creationId="{A740E360-1ADD-457B-8F64-3429F49E5A8B}"/>
          </ac:grpSpMkLst>
        </pc:grpChg>
        <pc:grpChg chg="mod">
          <ac:chgData name="Vitaly Khozyainov" userId="cfac2edbbe764d31" providerId="LiveId" clId="{65D62A5A-2C88-461D-9872-BB9F01567B0E}" dt="2021-09-30T01:46:22.943" v="1038"/>
          <ac:grpSpMkLst>
            <pc:docMk/>
            <pc:sldMk cId="1703736124" sldId="283"/>
            <ac:grpSpMk id="91" creationId="{3C6B6AC9-BC58-43FF-8897-18CDCFBC18BF}"/>
          </ac:grpSpMkLst>
        </pc:grpChg>
        <pc:grpChg chg="add mod">
          <ac:chgData name="Vitaly Khozyainov" userId="cfac2edbbe764d31" providerId="LiveId" clId="{65D62A5A-2C88-461D-9872-BB9F01567B0E}" dt="2021-09-30T01:47:21.867" v="1048" actId="1076"/>
          <ac:grpSpMkLst>
            <pc:docMk/>
            <pc:sldMk cId="1703736124" sldId="283"/>
            <ac:grpSpMk id="94" creationId="{23D1E6BC-02BC-44DC-9082-32C11DEAB97E}"/>
          </ac:grpSpMkLst>
        </pc:grpChg>
        <pc:grpChg chg="mod">
          <ac:chgData name="Vitaly Khozyainov" userId="cfac2edbbe764d31" providerId="LiveId" clId="{65D62A5A-2C88-461D-9872-BB9F01567B0E}" dt="2021-09-30T01:46:57.953" v="1043"/>
          <ac:grpSpMkLst>
            <pc:docMk/>
            <pc:sldMk cId="1703736124" sldId="283"/>
            <ac:grpSpMk id="97" creationId="{3841A8E2-5FF4-49C2-95BF-BA58C8FD2F31}"/>
          </ac:grpSpMkLst>
        </pc:grpChg>
        <pc:grpChg chg="add mod">
          <ac:chgData name="Vitaly Khozyainov" userId="cfac2edbbe764d31" providerId="LiveId" clId="{65D62A5A-2C88-461D-9872-BB9F01567B0E}" dt="2021-09-30T01:47:23.931" v="1049" actId="1076"/>
          <ac:grpSpMkLst>
            <pc:docMk/>
            <pc:sldMk cId="1703736124" sldId="283"/>
            <ac:grpSpMk id="100" creationId="{70669760-69F7-4AE3-9E92-7EDE40E21BB3}"/>
          </ac:grpSpMkLst>
        </pc:grpChg>
        <pc:grpChg chg="mod">
          <ac:chgData name="Vitaly Khozyainov" userId="cfac2edbbe764d31" providerId="LiveId" clId="{65D62A5A-2C88-461D-9872-BB9F01567B0E}" dt="2021-09-30T01:46:58.203" v="1044"/>
          <ac:grpSpMkLst>
            <pc:docMk/>
            <pc:sldMk cId="1703736124" sldId="283"/>
            <ac:grpSpMk id="103" creationId="{56E4D930-8BF2-4A02-AE77-A309E3EE1C83}"/>
          </ac:grpSpMkLst>
        </pc:grpChg>
        <pc:grpChg chg="add mod">
          <ac:chgData name="Vitaly Khozyainov" userId="cfac2edbbe764d31" providerId="LiveId" clId="{65D62A5A-2C88-461D-9872-BB9F01567B0E}" dt="2021-09-30T01:47:27.197" v="1050" actId="1076"/>
          <ac:grpSpMkLst>
            <pc:docMk/>
            <pc:sldMk cId="1703736124" sldId="283"/>
            <ac:grpSpMk id="106" creationId="{0021C1DD-5A4F-4929-A816-D34ECC5FF49A}"/>
          </ac:grpSpMkLst>
        </pc:grpChg>
        <pc:grpChg chg="mod">
          <ac:chgData name="Vitaly Khozyainov" userId="cfac2edbbe764d31" providerId="LiveId" clId="{65D62A5A-2C88-461D-9872-BB9F01567B0E}" dt="2021-09-30T01:46:58.390" v="1045"/>
          <ac:grpSpMkLst>
            <pc:docMk/>
            <pc:sldMk cId="1703736124" sldId="283"/>
            <ac:grpSpMk id="109" creationId="{6F6621A3-F2E6-49E6-A355-AD9BF927E99E}"/>
          </ac:grpSpMkLst>
        </pc:grpChg>
        <pc:grpChg chg="add del mod">
          <ac:chgData name="Vitaly Khozyainov" userId="cfac2edbbe764d31" providerId="LiveId" clId="{65D62A5A-2C88-461D-9872-BB9F01567B0E}" dt="2021-09-30T01:53:02.313" v="1351" actId="165"/>
          <ac:grpSpMkLst>
            <pc:docMk/>
            <pc:sldMk cId="1703736124" sldId="283"/>
            <ac:grpSpMk id="112" creationId="{A36BCA9B-9766-4689-8CFE-E7DE8CB9FF5E}"/>
          </ac:grpSpMkLst>
        </pc:grpChg>
        <pc:grpChg chg="del mod topLvl">
          <ac:chgData name="Vitaly Khozyainov" userId="cfac2edbbe764d31" providerId="LiveId" clId="{65D62A5A-2C88-461D-9872-BB9F01567B0E}" dt="2021-09-30T01:53:43.444" v="1362" actId="478"/>
          <ac:grpSpMkLst>
            <pc:docMk/>
            <pc:sldMk cId="1703736124" sldId="283"/>
            <ac:grpSpMk id="113" creationId="{AB901A80-8416-44AF-B10F-0A2BD2DC9264}"/>
          </ac:grpSpMkLst>
        </pc:grpChg>
        <pc:grpChg chg="del mod topLvl">
          <ac:chgData name="Vitaly Khozyainov" userId="cfac2edbbe764d31" providerId="LiveId" clId="{65D62A5A-2C88-461D-9872-BB9F01567B0E}" dt="2021-09-30T01:53:43.444" v="1362" actId="478"/>
          <ac:grpSpMkLst>
            <pc:docMk/>
            <pc:sldMk cId="1703736124" sldId="283"/>
            <ac:grpSpMk id="114" creationId="{5115627D-BE42-4B07-B2D3-4AFE67C6384C}"/>
          </ac:grpSpMkLst>
        </pc:grpChg>
        <pc:grpChg chg="mod topLvl">
          <ac:chgData name="Vitaly Khozyainov" userId="cfac2edbbe764d31" providerId="LiveId" clId="{65D62A5A-2C88-461D-9872-BB9F01567B0E}" dt="2021-09-30T01:53:10.229" v="1352" actId="1076"/>
          <ac:grpSpMkLst>
            <pc:docMk/>
            <pc:sldMk cId="1703736124" sldId="283"/>
            <ac:grpSpMk id="120" creationId="{DF3F8694-D0CC-4917-B9BB-18B37531F7C5}"/>
          </ac:grpSpMkLst>
        </pc:grpChg>
        <pc:grpChg chg="del mod topLvl">
          <ac:chgData name="Vitaly Khozyainov" userId="cfac2edbbe764d31" providerId="LiveId" clId="{65D62A5A-2C88-461D-9872-BB9F01567B0E}" dt="2021-09-30T01:53:43.444" v="1362" actId="478"/>
          <ac:grpSpMkLst>
            <pc:docMk/>
            <pc:sldMk cId="1703736124" sldId="283"/>
            <ac:grpSpMk id="121" creationId="{C4AEC5F2-161E-4CBF-B683-745B4EC5CCB0}"/>
          </ac:grpSpMkLst>
        </pc:grpChg>
        <pc:grpChg chg="add mod">
          <ac:chgData name="Vitaly Khozyainov" userId="cfac2edbbe764d31" providerId="LiveId" clId="{65D62A5A-2C88-461D-9872-BB9F01567B0E}" dt="2021-09-30T01:54:09.615" v="1366" actId="14100"/>
          <ac:grpSpMkLst>
            <pc:docMk/>
            <pc:sldMk cId="1703736124" sldId="283"/>
            <ac:grpSpMk id="150" creationId="{F8BD3D04-64A9-4CB4-B967-C5C5FAED9847}"/>
          </ac:grpSpMkLst>
        </pc:grpChg>
        <pc:graphicFrameChg chg="mod modGraphic">
          <ac:chgData name="Vitaly Khozyainov" userId="cfac2edbbe764d31" providerId="LiveId" clId="{65D62A5A-2C88-461D-9872-BB9F01567B0E}" dt="2021-09-30T01:55:03.510" v="1490" actId="20577"/>
          <ac:graphicFrameMkLst>
            <pc:docMk/>
            <pc:sldMk cId="1703736124" sldId="283"/>
            <ac:graphicFrameMk id="56" creationId="{00000000-0000-0000-0000-000000000000}"/>
          </ac:graphicFrameMkLst>
        </pc:graphicFrameChg>
      </pc:sldChg>
      <pc:sldChg chg="addSp delSp modSp add mod">
        <pc:chgData name="Vitaly Khozyainov" userId="cfac2edbbe764d31" providerId="LiveId" clId="{65D62A5A-2C88-461D-9872-BB9F01567B0E}" dt="2021-09-27T00:59:51.929" v="172" actId="20577"/>
        <pc:sldMkLst>
          <pc:docMk/>
          <pc:sldMk cId="173393471" sldId="284"/>
        </pc:sldMkLst>
        <pc:spChg chg="mod">
          <ac:chgData name="Vitaly Khozyainov" userId="cfac2edbbe764d31" providerId="LiveId" clId="{65D62A5A-2C88-461D-9872-BB9F01567B0E}" dt="2021-09-27T00:59:28.451" v="169" actId="20577"/>
          <ac:spMkLst>
            <pc:docMk/>
            <pc:sldMk cId="173393471" sldId="284"/>
            <ac:spMk id="17" creationId="{998500A4-7984-41F9-B162-548335D345F4}"/>
          </ac:spMkLst>
        </pc:spChg>
        <pc:spChg chg="add del mod">
          <ac:chgData name="Vitaly Khozyainov" userId="cfac2edbbe764d31" providerId="LiveId" clId="{65D62A5A-2C88-461D-9872-BB9F01567B0E}" dt="2021-09-27T00:59:51.929" v="172" actId="20577"/>
          <ac:spMkLst>
            <pc:docMk/>
            <pc:sldMk cId="173393471" sldId="284"/>
            <ac:spMk id="61" creationId="{79506C6F-7956-48FB-9EDB-DA418EE8C5EE}"/>
          </ac:spMkLst>
        </pc:spChg>
        <pc:spChg chg="del mod">
          <ac:chgData name="Vitaly Khozyainov" userId="cfac2edbbe764d31" providerId="LiveId" clId="{65D62A5A-2C88-461D-9872-BB9F01567B0E}" dt="2021-09-21T02:06:17.207" v="128" actId="478"/>
          <ac:spMkLst>
            <pc:docMk/>
            <pc:sldMk cId="173393471" sldId="284"/>
            <ac:spMk id="63" creationId="{91B246B1-4A56-41E5-A4B3-5E2CF6BEE031}"/>
          </ac:spMkLst>
        </pc:spChg>
        <pc:graphicFrameChg chg="modGraphic">
          <ac:chgData name="Vitaly Khozyainov" userId="cfac2edbbe764d31" providerId="LiveId" clId="{65D62A5A-2C88-461D-9872-BB9F01567B0E}" dt="2021-09-21T02:01:50.319" v="72" actId="20577"/>
          <ac:graphicFrameMkLst>
            <pc:docMk/>
            <pc:sldMk cId="173393471" sldId="284"/>
            <ac:graphicFrameMk id="56" creationId="{00000000-0000-0000-0000-000000000000}"/>
          </ac:graphicFrameMkLst>
        </pc:graphicFrameChg>
      </pc:sldChg>
      <pc:sldChg chg="delSp modSp add mod">
        <pc:chgData name="Vitaly Khozyainov" userId="cfac2edbbe764d31" providerId="LiveId" clId="{65D62A5A-2C88-461D-9872-BB9F01567B0E}" dt="2021-09-21T02:06:53.006" v="150" actId="478"/>
        <pc:sldMkLst>
          <pc:docMk/>
          <pc:sldMk cId="975019870" sldId="285"/>
        </pc:sldMkLst>
        <pc:spChg chg="del">
          <ac:chgData name="Vitaly Khozyainov" userId="cfac2edbbe764d31" providerId="LiveId" clId="{65D62A5A-2C88-461D-9872-BB9F01567B0E}" dt="2021-09-21T02:06:49.758" v="148" actId="478"/>
          <ac:spMkLst>
            <pc:docMk/>
            <pc:sldMk cId="975019870" sldId="285"/>
            <ac:spMk id="17" creationId="{998500A4-7984-41F9-B162-548335D345F4}"/>
          </ac:spMkLst>
        </pc:spChg>
        <pc:spChg chg="del mod">
          <ac:chgData name="Vitaly Khozyainov" userId="cfac2edbbe764d31" providerId="LiveId" clId="{65D62A5A-2C88-461D-9872-BB9F01567B0E}" dt="2021-09-21T02:06:53.006" v="150" actId="478"/>
          <ac:spMkLst>
            <pc:docMk/>
            <pc:sldMk cId="975019870" sldId="285"/>
            <ac:spMk id="61" creationId="{79506C6F-7956-48FB-9EDB-DA418EE8C5EE}"/>
          </ac:spMkLst>
        </pc:spChg>
        <pc:graphicFrameChg chg="modGraphic">
          <ac:chgData name="Vitaly Khozyainov" userId="cfac2edbbe764d31" providerId="LiveId" clId="{65D62A5A-2C88-461D-9872-BB9F01567B0E}" dt="2021-09-21T02:06:37.940" v="147" actId="20577"/>
          <ac:graphicFrameMkLst>
            <pc:docMk/>
            <pc:sldMk cId="975019870" sldId="285"/>
            <ac:graphicFrameMk id="5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28.11.2021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836329"/>
              </p:ext>
            </p:extLst>
          </p:nvPr>
        </p:nvGraphicFramePr>
        <p:xfrm>
          <a:off x="152400" y="152400"/>
          <a:ext cx="7010400" cy="4254394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North Pistol,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Deja vu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9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are on planet Mars, fighting your way to face the chief demon and return home to Earth (seethe game/movie ’Doom’ for more inspiration). Eliminate 2 groups consisting of an imp, a machine gunner and a Pain Elemental.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Standing in start box.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Handgun: Loaded and holstered, facing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uprange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 with wrists touching opposing shoulders.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PCC: Loaded with safety on, stock touching belt muzzle pointed downrange</a:t>
                      </a: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COUNT: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engage T4-T6 from P1 and T1-T3 from the low cover of P2.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708AF8-8B23-4B71-A6E6-3588A06E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495827"/>
            <a:ext cx="5486400" cy="49094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140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187</cp:revision>
  <dcterms:created xsi:type="dcterms:W3CDTF">2002-08-21T12:11:08Z</dcterms:created>
  <dcterms:modified xsi:type="dcterms:W3CDTF">2021-11-28T23:36:06Z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