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107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 Man in the High Castle 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You are sent to the occupied Pacific States to eliminate a group of scientists working on an improved Heisenberg device in a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secure facility.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facing down range, gun loaded and holstered, wrists below belt. PCC Loaded, safety on. Stock touching belt with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– T3 through the ports.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3372831" y="7863472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159" name="Freeform 41">
            <a:extLst>
              <a:ext uri="{FF2B5EF4-FFF2-40B4-BE49-F238E27FC236}">
                <a16:creationId xmlns:a16="http://schemas.microsoft.com/office/drawing/2014/main" id="{D1DFED51-0382-4691-A614-1E4F9C5450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5796" y="5986917"/>
            <a:ext cx="2147489" cy="635000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7C057C2-BE57-4ABD-B4D1-30178F71BCC6}"/>
              </a:ext>
            </a:extLst>
          </p:cNvPr>
          <p:cNvSpPr txBox="1"/>
          <p:nvPr/>
        </p:nvSpPr>
        <p:spPr>
          <a:xfrm>
            <a:off x="3556745" y="4819976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11ECE78-F1F6-4E1A-9934-7732D7450128}"/>
              </a:ext>
            </a:extLst>
          </p:cNvPr>
          <p:cNvSpPr txBox="1"/>
          <p:nvPr/>
        </p:nvSpPr>
        <p:spPr>
          <a:xfrm>
            <a:off x="4103593" y="4807131"/>
            <a:ext cx="4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BF3D9D-29DA-49AB-A444-AB0A0E5B098D}"/>
              </a:ext>
            </a:extLst>
          </p:cNvPr>
          <p:cNvSpPr txBox="1"/>
          <p:nvPr/>
        </p:nvSpPr>
        <p:spPr>
          <a:xfrm>
            <a:off x="3022561" y="4855145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  <a:endParaRPr lang="en-US" dirty="0"/>
          </a:p>
        </p:txBody>
      </p:sp>
      <p:grpSp>
        <p:nvGrpSpPr>
          <p:cNvPr id="163" name="Group 29">
            <a:extLst>
              <a:ext uri="{FF2B5EF4-FFF2-40B4-BE49-F238E27FC236}">
                <a16:creationId xmlns:a16="http://schemas.microsoft.com/office/drawing/2014/main" id="{EE882644-37DB-4ABC-8ACC-75AF8CFD04F6}"/>
              </a:ext>
            </a:extLst>
          </p:cNvPr>
          <p:cNvGrpSpPr>
            <a:grpSpLocks/>
          </p:cNvGrpSpPr>
          <p:nvPr/>
        </p:nvGrpSpPr>
        <p:grpSpPr bwMode="auto">
          <a:xfrm>
            <a:off x="3168248" y="5155864"/>
            <a:ext cx="287338" cy="790575"/>
            <a:chOff x="528" y="240"/>
            <a:chExt cx="181" cy="498"/>
          </a:xfrm>
        </p:grpSpPr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42FA3F57-8A07-49F8-9B46-EB0F8ABA8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1">
              <a:extLst>
                <a:ext uri="{FF2B5EF4-FFF2-40B4-BE49-F238E27FC236}">
                  <a16:creationId xmlns:a16="http://schemas.microsoft.com/office/drawing/2014/main" id="{3A6B341B-979A-428B-BB50-E0C40F37E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D7345FF7-7113-477A-917A-98C44CE5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9">
            <a:extLst>
              <a:ext uri="{FF2B5EF4-FFF2-40B4-BE49-F238E27FC236}">
                <a16:creationId xmlns:a16="http://schemas.microsoft.com/office/drawing/2014/main" id="{994565E7-E256-4701-AD73-A5E89BD55DE4}"/>
              </a:ext>
            </a:extLst>
          </p:cNvPr>
          <p:cNvGrpSpPr>
            <a:grpSpLocks/>
          </p:cNvGrpSpPr>
          <p:nvPr/>
        </p:nvGrpSpPr>
        <p:grpSpPr bwMode="auto">
          <a:xfrm>
            <a:off x="3672943" y="5127264"/>
            <a:ext cx="287338" cy="790575"/>
            <a:chOff x="528" y="240"/>
            <a:chExt cx="181" cy="498"/>
          </a:xfrm>
        </p:grpSpPr>
        <p:sp>
          <p:nvSpPr>
            <p:cNvPr id="168" name="Line 30">
              <a:extLst>
                <a:ext uri="{FF2B5EF4-FFF2-40B4-BE49-F238E27FC236}">
                  <a16:creationId xmlns:a16="http://schemas.microsoft.com/office/drawing/2014/main" id="{F3C9FED2-F2FE-48B3-A690-C2A28924F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>
              <a:extLst>
                <a:ext uri="{FF2B5EF4-FFF2-40B4-BE49-F238E27FC236}">
                  <a16:creationId xmlns:a16="http://schemas.microsoft.com/office/drawing/2014/main" id="{23FC5D7A-B431-4EA8-B2C6-D453DA473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0357D705-40F3-437B-8B43-AD2895703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0AB306AF-FCDB-4FD1-83AD-3D95B858BA63}"/>
              </a:ext>
            </a:extLst>
          </p:cNvPr>
          <p:cNvGrpSpPr>
            <a:grpSpLocks/>
          </p:cNvGrpSpPr>
          <p:nvPr/>
        </p:nvGrpSpPr>
        <p:grpSpPr bwMode="auto">
          <a:xfrm>
            <a:off x="4174587" y="5124405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8DD4403E-8A80-4077-9B7D-0AEF0F3CA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33574025-BB2C-43CC-AFB3-81A70033F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BE9FFE10-78F5-4930-8DAD-EE09BBB0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41">
            <a:extLst>
              <a:ext uri="{FF2B5EF4-FFF2-40B4-BE49-F238E27FC236}">
                <a16:creationId xmlns:a16="http://schemas.microsoft.com/office/drawing/2014/main" id="{5619829A-7C12-4954-A38B-2D1D6BC788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8762" y="6920820"/>
            <a:ext cx="1011238" cy="635000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41">
            <a:extLst>
              <a:ext uri="{FF2B5EF4-FFF2-40B4-BE49-F238E27FC236}">
                <a16:creationId xmlns:a16="http://schemas.microsoft.com/office/drawing/2014/main" id="{6F92CEB7-76EC-48FA-A11B-E68D99580B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0000" y="6920820"/>
            <a:ext cx="1011238" cy="635000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7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E6F43943-52B6-4C50-ABB0-A958EFE7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84" y="593316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E9E58DA-BBE5-4C9A-85D8-2EDDFBB8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99" y="595174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369FBF2-3B99-42E3-8A9F-B28E32CB3A55}"/>
              </a:ext>
            </a:extLst>
          </p:cNvPr>
          <p:cNvCxnSpPr>
            <a:cxnSpLocks/>
          </p:cNvCxnSpPr>
          <p:nvPr/>
        </p:nvCxnSpPr>
        <p:spPr>
          <a:xfrm flipH="1">
            <a:off x="2484886" y="7555820"/>
            <a:ext cx="313877" cy="5237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9EFC8A4-9CE0-43EB-A6A4-EA1D636E67E3}"/>
              </a:ext>
            </a:extLst>
          </p:cNvPr>
          <p:cNvCxnSpPr>
            <a:cxnSpLocks/>
          </p:cNvCxnSpPr>
          <p:nvPr/>
        </p:nvCxnSpPr>
        <p:spPr>
          <a:xfrm>
            <a:off x="4835126" y="7537891"/>
            <a:ext cx="331023" cy="54167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30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123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197</cp:revision>
  <dcterms:created xsi:type="dcterms:W3CDTF">2002-08-21T12:11:08Z</dcterms:created>
  <dcterms:modified xsi:type="dcterms:W3CDTF">2021-11-29T00:07:08Z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