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Lst>
  <p:sldSz cy="9601200" cx="73152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4">
          <p15:clr>
            <a:srgbClr val="A4A3A4"/>
          </p15:clr>
        </p15:guide>
        <p15:guide id="2" pos="2304">
          <p15:clr>
            <a:srgbClr val="A4A3A4"/>
          </p15:clr>
        </p15:guide>
      </p15:sldGuideLst>
    </p:ext>
    <p:ext uri="http://customooxmlschemas.google.com/">
      <go:slidesCustomData xmlns:go="http://customooxmlschemas.google.com/" r:id="rId9" roundtripDataSignature="AMtx7mgHeVr3Spc5NvQDz10yfbRNYJgY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F1DC59-F30D-4F6A-8CCB-E1F4B7AFE15B}">
  <a:tblStyle styleId="{50F1DC59-F30D-4F6A-8CCB-E1F4B7AFE15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24"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8300" lIns="96625" spcFirstLastPara="1" rIns="96625" wrap="square" tIns="483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8300" lIns="96625" spcFirstLastPara="1" rIns="96625" wrap="square" tIns="483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86000" y="719138"/>
            <a:ext cx="27432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731838" y="4560888"/>
            <a:ext cx="5851525" cy="4319587"/>
          </a:xfrm>
          <a:prstGeom prst="rect">
            <a:avLst/>
          </a:prstGeom>
          <a:noFill/>
          <a:ln>
            <a:noFill/>
          </a:ln>
        </p:spPr>
        <p:txBody>
          <a:bodyPr anchorCtr="0" anchor="t" bIns="48300" lIns="96625" spcFirstLastPara="1" rIns="96625" wrap="square" tIns="483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4143375" y="9120188"/>
            <a:ext cx="3170238" cy="479425"/>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52ce25f64_0_0:notes"/>
          <p:cNvSpPr/>
          <p:nvPr>
            <p:ph idx="2" type="sldImg"/>
          </p:nvPr>
        </p:nvSpPr>
        <p:spPr>
          <a:xfrm>
            <a:off x="2286000" y="719138"/>
            <a:ext cx="27432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3" name="Google Shape;223;ge52ce25f64_0_0:notes"/>
          <p:cNvSpPr txBox="1"/>
          <p:nvPr>
            <p:ph idx="1" type="body"/>
          </p:nvPr>
        </p:nvSpPr>
        <p:spPr>
          <a:xfrm>
            <a:off x="731838" y="4560888"/>
            <a:ext cx="5851500" cy="4319700"/>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24" name="Google Shape;224;ge52ce25f64_0_0:notes"/>
          <p:cNvSpPr txBox="1"/>
          <p:nvPr>
            <p:ph idx="12" type="sldNum"/>
          </p:nvPr>
        </p:nvSpPr>
        <p:spPr>
          <a:xfrm>
            <a:off x="4143375" y="9120188"/>
            <a:ext cx="3170100" cy="479400"/>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8"/>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7"/>
          <p:cNvSpPr txBox="1"/>
          <p:nvPr>
            <p:ph idx="1" type="body"/>
          </p:nvPr>
        </p:nvSpPr>
        <p:spPr>
          <a:xfrm rot="5400000">
            <a:off x="489744" y="2115344"/>
            <a:ext cx="6335712" cy="6584950"/>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7"/>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2032000" y="3657600"/>
            <a:ext cx="8189912" cy="1646237"/>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8"/>
          <p:cNvSpPr txBox="1"/>
          <p:nvPr>
            <p:ph idx="1" type="body"/>
          </p:nvPr>
        </p:nvSpPr>
        <p:spPr>
          <a:xfrm rot="5400000">
            <a:off x="-1336675" y="2087563"/>
            <a:ext cx="8189912" cy="4786313"/>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8"/>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9"/>
          <p:cNvSpPr txBox="1"/>
          <p:nvPr>
            <p:ph type="ctrTitle"/>
          </p:nvPr>
        </p:nvSpPr>
        <p:spPr>
          <a:xfrm>
            <a:off x="549275" y="2982913"/>
            <a:ext cx="6216650" cy="20574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9"/>
          <p:cNvSpPr txBox="1"/>
          <p:nvPr>
            <p:ph idx="1" type="subTitle"/>
          </p:nvPr>
        </p:nvSpPr>
        <p:spPr>
          <a:xfrm>
            <a:off x="1096963" y="5440363"/>
            <a:ext cx="5121275" cy="2454275"/>
          </a:xfrm>
          <a:prstGeom prst="rect">
            <a:avLst/>
          </a:prstGeom>
          <a:noFill/>
          <a:ln>
            <a:noFill/>
          </a:ln>
        </p:spPr>
        <p:txBody>
          <a:bodyPr anchorCtr="0" anchor="t" bIns="48325" lIns="96650" spcFirstLastPara="1" rIns="96650" wrap="square" tIns="48325">
            <a:noAutofit/>
          </a:bodyPr>
          <a:lstStyle>
            <a:lvl1pPr lvl="0" algn="ctr">
              <a:spcBef>
                <a:spcPts val="680"/>
              </a:spcBef>
              <a:spcAft>
                <a:spcPts val="0"/>
              </a:spcAft>
              <a:buClr>
                <a:schemeClr val="dk1"/>
              </a:buClr>
              <a:buSzPts val="3400"/>
              <a:buFont typeface="Arial"/>
              <a:buNone/>
              <a:defRPr/>
            </a:lvl1pPr>
            <a:lvl2pPr lvl="1" algn="ctr">
              <a:spcBef>
                <a:spcPts val="600"/>
              </a:spcBef>
              <a:spcAft>
                <a:spcPts val="0"/>
              </a:spcAft>
              <a:buClr>
                <a:schemeClr val="dk1"/>
              </a:buClr>
              <a:buSzPts val="3000"/>
              <a:buFont typeface="Arial"/>
              <a:buNone/>
              <a:defRPr/>
            </a:lvl2pPr>
            <a:lvl3pPr lvl="2" algn="ctr">
              <a:spcBef>
                <a:spcPts val="500"/>
              </a:spcBef>
              <a:spcAft>
                <a:spcPts val="0"/>
              </a:spcAft>
              <a:buClr>
                <a:schemeClr val="dk1"/>
              </a:buClr>
              <a:buSzPts val="2500"/>
              <a:buFont typeface="Arial"/>
              <a:buNone/>
              <a:defRPr/>
            </a:lvl3pPr>
            <a:lvl4pPr lvl="3" algn="ctr">
              <a:spcBef>
                <a:spcPts val="420"/>
              </a:spcBef>
              <a:spcAft>
                <a:spcPts val="0"/>
              </a:spcAft>
              <a:buClr>
                <a:schemeClr val="dk1"/>
              </a:buClr>
              <a:buSzPts val="2100"/>
              <a:buFont typeface="Arial"/>
              <a:buNone/>
              <a:defRPr/>
            </a:lvl4pPr>
            <a:lvl5pPr lvl="4" algn="ctr">
              <a:spcBef>
                <a:spcPts val="420"/>
              </a:spcBef>
              <a:spcAft>
                <a:spcPts val="0"/>
              </a:spcAft>
              <a:buClr>
                <a:schemeClr val="dk1"/>
              </a:buClr>
              <a:buSzPts val="2100"/>
              <a:buFont typeface="Arial"/>
              <a:buNone/>
              <a:defRPr/>
            </a:lvl5pPr>
            <a:lvl6pPr lvl="5" algn="ctr">
              <a:spcBef>
                <a:spcPts val="420"/>
              </a:spcBef>
              <a:spcAft>
                <a:spcPts val="0"/>
              </a:spcAft>
              <a:buClr>
                <a:schemeClr val="dk1"/>
              </a:buClr>
              <a:buSzPts val="2100"/>
              <a:buFont typeface="Arial"/>
              <a:buNone/>
              <a:defRPr/>
            </a:lvl6pPr>
            <a:lvl7pPr lvl="6" algn="ctr">
              <a:spcBef>
                <a:spcPts val="420"/>
              </a:spcBef>
              <a:spcAft>
                <a:spcPts val="0"/>
              </a:spcAft>
              <a:buClr>
                <a:schemeClr val="dk1"/>
              </a:buClr>
              <a:buSzPts val="2100"/>
              <a:buFont typeface="Arial"/>
              <a:buNone/>
              <a:defRPr/>
            </a:lvl7pPr>
            <a:lvl8pPr lvl="7" algn="ctr">
              <a:spcBef>
                <a:spcPts val="420"/>
              </a:spcBef>
              <a:spcAft>
                <a:spcPts val="0"/>
              </a:spcAft>
              <a:buClr>
                <a:schemeClr val="dk1"/>
              </a:buClr>
              <a:buSzPts val="2100"/>
              <a:buFont typeface="Arial"/>
              <a:buNone/>
              <a:defRPr/>
            </a:lvl8pPr>
            <a:lvl9pPr lvl="8" algn="ctr">
              <a:spcBef>
                <a:spcPts val="420"/>
              </a:spcBef>
              <a:spcAft>
                <a:spcPts val="0"/>
              </a:spcAft>
              <a:buClr>
                <a:schemeClr val="dk1"/>
              </a:buClr>
              <a:buSzPts val="2100"/>
              <a:buFont typeface="Arial"/>
              <a:buNone/>
              <a:defRPr/>
            </a:lvl9pPr>
          </a:lstStyle>
          <a:p/>
        </p:txBody>
      </p:sp>
      <p:sp>
        <p:nvSpPr>
          <p:cNvPr id="22" name="Google Shape;22;p9"/>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0"/>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10"/>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0"/>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1"/>
          <p:cNvSpPr txBox="1"/>
          <p:nvPr>
            <p:ph type="title"/>
          </p:nvPr>
        </p:nvSpPr>
        <p:spPr>
          <a:xfrm>
            <a:off x="577850" y="6169025"/>
            <a:ext cx="6218238" cy="1908175"/>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11"/>
          <p:cNvSpPr txBox="1"/>
          <p:nvPr>
            <p:ph idx="1" type="body"/>
          </p:nvPr>
        </p:nvSpPr>
        <p:spPr>
          <a:xfrm>
            <a:off x="577850" y="4068763"/>
            <a:ext cx="6218238" cy="2100262"/>
          </a:xfrm>
          <a:prstGeom prst="rect">
            <a:avLst/>
          </a:prstGeom>
          <a:noFill/>
          <a:ln>
            <a:noFill/>
          </a:ln>
        </p:spPr>
        <p:txBody>
          <a:bodyPr anchorCtr="0" anchor="b" bIns="48325" lIns="96650" spcFirstLastPara="1" rIns="96650" wrap="square" tIns="48325">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4" name="Google Shape;34;p11"/>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2"/>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12"/>
          <p:cNvSpPr txBox="1"/>
          <p:nvPr>
            <p:ph idx="1" type="body"/>
          </p:nvPr>
        </p:nvSpPr>
        <p:spPr>
          <a:xfrm>
            <a:off x="365125"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0" name="Google Shape;40;p12"/>
          <p:cNvSpPr txBox="1"/>
          <p:nvPr>
            <p:ph idx="2" type="body"/>
          </p:nvPr>
        </p:nvSpPr>
        <p:spPr>
          <a:xfrm>
            <a:off x="3733800" y="2239963"/>
            <a:ext cx="3216275" cy="6335712"/>
          </a:xfrm>
          <a:prstGeom prst="rect">
            <a:avLst/>
          </a:prstGeom>
          <a:noFill/>
          <a:ln>
            <a:noFill/>
          </a:ln>
        </p:spPr>
        <p:txBody>
          <a:bodyPr anchorCtr="0" anchor="t" bIns="48325" lIns="96650" spcFirstLastPara="1" rIns="96650" wrap="square" tIns="48325">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1" name="Google Shape;41;p12"/>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3"/>
          <p:cNvSpPr txBox="1"/>
          <p:nvPr>
            <p:ph type="title"/>
          </p:nvPr>
        </p:nvSpPr>
        <p:spPr>
          <a:xfrm>
            <a:off x="365125" y="384175"/>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13"/>
          <p:cNvSpPr txBox="1"/>
          <p:nvPr>
            <p:ph idx="1" type="body"/>
          </p:nvPr>
        </p:nvSpPr>
        <p:spPr>
          <a:xfrm>
            <a:off x="365125" y="2149475"/>
            <a:ext cx="3232150"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7" name="Google Shape;47;p13"/>
          <p:cNvSpPr txBox="1"/>
          <p:nvPr>
            <p:ph idx="2" type="body"/>
          </p:nvPr>
        </p:nvSpPr>
        <p:spPr>
          <a:xfrm>
            <a:off x="365125" y="3044825"/>
            <a:ext cx="3232150"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8" name="Google Shape;48;p13"/>
          <p:cNvSpPr txBox="1"/>
          <p:nvPr>
            <p:ph idx="3" type="body"/>
          </p:nvPr>
        </p:nvSpPr>
        <p:spPr>
          <a:xfrm>
            <a:off x="3716338" y="2149475"/>
            <a:ext cx="3233737" cy="895350"/>
          </a:xfrm>
          <a:prstGeom prst="rect">
            <a:avLst/>
          </a:prstGeom>
          <a:noFill/>
          <a:ln>
            <a:noFill/>
          </a:ln>
        </p:spPr>
        <p:txBody>
          <a:bodyPr anchorCtr="0" anchor="b" bIns="48325" lIns="96650" spcFirstLastPara="1" rIns="96650" wrap="square" tIns="48325">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9" name="Google Shape;49;p13"/>
          <p:cNvSpPr txBox="1"/>
          <p:nvPr>
            <p:ph idx="4" type="body"/>
          </p:nvPr>
        </p:nvSpPr>
        <p:spPr>
          <a:xfrm>
            <a:off x="3716338" y="3044825"/>
            <a:ext cx="3233737" cy="5532438"/>
          </a:xfrm>
          <a:prstGeom prst="rect">
            <a:avLst/>
          </a:prstGeom>
          <a:noFill/>
          <a:ln>
            <a:noFill/>
          </a:ln>
        </p:spPr>
        <p:txBody>
          <a:bodyPr anchorCtr="0" anchor="t" bIns="48325" lIns="96650" spcFirstLastPara="1" rIns="96650" wrap="square" tIns="48325">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0" name="Google Shape;50;p13"/>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4"/>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14"/>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365125" y="382588"/>
            <a:ext cx="2406650" cy="1627187"/>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5"/>
          <p:cNvSpPr txBox="1"/>
          <p:nvPr>
            <p:ph idx="1" type="body"/>
          </p:nvPr>
        </p:nvSpPr>
        <p:spPr>
          <a:xfrm>
            <a:off x="2860675" y="382588"/>
            <a:ext cx="4089400" cy="8194675"/>
          </a:xfrm>
          <a:prstGeom prst="rect">
            <a:avLst/>
          </a:prstGeom>
          <a:noFill/>
          <a:ln>
            <a:noFill/>
          </a:ln>
        </p:spPr>
        <p:txBody>
          <a:bodyPr anchorCtr="0" anchor="t" bIns="48325" lIns="96650" spcFirstLastPara="1" rIns="96650" wrap="square" tIns="48325">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15"/>
          <p:cNvSpPr txBox="1"/>
          <p:nvPr>
            <p:ph idx="2" type="body"/>
          </p:nvPr>
        </p:nvSpPr>
        <p:spPr>
          <a:xfrm>
            <a:off x="365125" y="2009775"/>
            <a:ext cx="2406650" cy="6567488"/>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15"/>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1433513" y="6721475"/>
            <a:ext cx="4389437" cy="792163"/>
          </a:xfrm>
          <a:prstGeom prst="rect">
            <a:avLst/>
          </a:prstGeom>
          <a:noFill/>
          <a:ln>
            <a:noFill/>
          </a:ln>
        </p:spPr>
        <p:txBody>
          <a:bodyPr anchorCtr="0" anchor="b" bIns="48325" lIns="96650" spcFirstLastPara="1" rIns="96650" wrap="square" tIns="483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6"/>
          <p:cNvSpPr/>
          <p:nvPr>
            <p:ph idx="2" type="pic"/>
          </p:nvPr>
        </p:nvSpPr>
        <p:spPr>
          <a:xfrm>
            <a:off x="1433513" y="857250"/>
            <a:ext cx="4389437" cy="5761038"/>
          </a:xfrm>
          <a:prstGeom prst="rect">
            <a:avLst/>
          </a:prstGeom>
          <a:noFill/>
          <a:ln>
            <a:noFill/>
          </a:ln>
        </p:spPr>
        <p:txBody>
          <a:bodyPr anchorCtr="0" anchor="t" bIns="48325" lIns="96650" spcFirstLastPara="1" rIns="96650" wrap="square" tIns="48325">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6"/>
          <p:cNvSpPr txBox="1"/>
          <p:nvPr>
            <p:ph idx="1" type="body"/>
          </p:nvPr>
        </p:nvSpPr>
        <p:spPr>
          <a:xfrm>
            <a:off x="1433513" y="7513638"/>
            <a:ext cx="4389437" cy="1127125"/>
          </a:xfrm>
          <a:prstGeom prst="rect">
            <a:avLst/>
          </a:prstGeom>
          <a:noFill/>
          <a:ln>
            <a:noFill/>
          </a:ln>
        </p:spPr>
        <p:txBody>
          <a:bodyPr anchorCtr="0" anchor="t" bIns="48325" lIns="96650" spcFirstLastPara="1" rIns="96650" wrap="square" tIns="48325">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16"/>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algn="r">
              <a:spcBef>
                <a:spcPts val="0"/>
              </a:spcBef>
              <a:spcAft>
                <a:spcPts val="0"/>
              </a:spcAft>
              <a:buNone/>
              <a:defRPr sz="1500">
                <a:solidFill>
                  <a:schemeClr val="dk1"/>
                </a:solidFill>
                <a:latin typeface="Arial"/>
                <a:ea typeface="Arial"/>
                <a:cs typeface="Arial"/>
                <a:sym typeface="Arial"/>
              </a:defRPr>
            </a:lvl1pPr>
            <a:lvl2pPr indent="0" lvl="1" marL="0" marR="0" algn="r">
              <a:spcBef>
                <a:spcPts val="0"/>
              </a:spcBef>
              <a:spcAft>
                <a:spcPts val="0"/>
              </a:spcAft>
              <a:buNone/>
              <a:defRPr sz="1500">
                <a:solidFill>
                  <a:schemeClr val="dk1"/>
                </a:solidFill>
                <a:latin typeface="Arial"/>
                <a:ea typeface="Arial"/>
                <a:cs typeface="Arial"/>
                <a:sym typeface="Arial"/>
              </a:defRPr>
            </a:lvl2pPr>
            <a:lvl3pPr indent="0" lvl="2" marL="0" marR="0" algn="r">
              <a:spcBef>
                <a:spcPts val="0"/>
              </a:spcBef>
              <a:spcAft>
                <a:spcPts val="0"/>
              </a:spcAft>
              <a:buNone/>
              <a:defRPr sz="1500">
                <a:solidFill>
                  <a:schemeClr val="dk1"/>
                </a:solidFill>
                <a:latin typeface="Arial"/>
                <a:ea typeface="Arial"/>
                <a:cs typeface="Arial"/>
                <a:sym typeface="Arial"/>
              </a:defRPr>
            </a:lvl3pPr>
            <a:lvl4pPr indent="0" lvl="3" marL="0" marR="0" algn="r">
              <a:spcBef>
                <a:spcPts val="0"/>
              </a:spcBef>
              <a:spcAft>
                <a:spcPts val="0"/>
              </a:spcAft>
              <a:buNone/>
              <a:defRPr sz="1500">
                <a:solidFill>
                  <a:schemeClr val="dk1"/>
                </a:solidFill>
                <a:latin typeface="Arial"/>
                <a:ea typeface="Arial"/>
                <a:cs typeface="Arial"/>
                <a:sym typeface="Arial"/>
              </a:defRPr>
            </a:lvl4pPr>
            <a:lvl5pPr indent="0" lvl="4" marL="0" marR="0" algn="r">
              <a:spcBef>
                <a:spcPts val="0"/>
              </a:spcBef>
              <a:spcAft>
                <a:spcPts val="0"/>
              </a:spcAft>
              <a:buNone/>
              <a:defRPr sz="1500">
                <a:solidFill>
                  <a:schemeClr val="dk1"/>
                </a:solidFill>
                <a:latin typeface="Arial"/>
                <a:ea typeface="Arial"/>
                <a:cs typeface="Arial"/>
                <a:sym typeface="Arial"/>
              </a:defRPr>
            </a:lvl5pPr>
            <a:lvl6pPr indent="0" lvl="5" marL="0" marR="0" algn="r">
              <a:spcBef>
                <a:spcPts val="0"/>
              </a:spcBef>
              <a:spcAft>
                <a:spcPts val="0"/>
              </a:spcAft>
              <a:buNone/>
              <a:defRPr sz="1500">
                <a:solidFill>
                  <a:schemeClr val="dk1"/>
                </a:solidFill>
                <a:latin typeface="Arial"/>
                <a:ea typeface="Arial"/>
                <a:cs typeface="Arial"/>
                <a:sym typeface="Arial"/>
              </a:defRPr>
            </a:lvl6pPr>
            <a:lvl7pPr indent="0" lvl="6" marL="0" marR="0" algn="r">
              <a:spcBef>
                <a:spcPts val="0"/>
              </a:spcBef>
              <a:spcAft>
                <a:spcPts val="0"/>
              </a:spcAft>
              <a:buNone/>
              <a:defRPr sz="1500">
                <a:solidFill>
                  <a:schemeClr val="dk1"/>
                </a:solidFill>
                <a:latin typeface="Arial"/>
                <a:ea typeface="Arial"/>
                <a:cs typeface="Arial"/>
                <a:sym typeface="Arial"/>
              </a:defRPr>
            </a:lvl7pPr>
            <a:lvl8pPr indent="0" lvl="7" marL="0" marR="0" algn="r">
              <a:spcBef>
                <a:spcPts val="0"/>
              </a:spcBef>
              <a:spcAft>
                <a:spcPts val="0"/>
              </a:spcAft>
              <a:buNone/>
              <a:defRPr sz="1500">
                <a:solidFill>
                  <a:schemeClr val="dk1"/>
                </a:solidFill>
                <a:latin typeface="Arial"/>
                <a:ea typeface="Arial"/>
                <a:cs typeface="Arial"/>
                <a:sym typeface="Arial"/>
              </a:defRPr>
            </a:lvl8pPr>
            <a:lvl9pPr indent="0" lvl="8" marL="0" marR="0" algn="r">
              <a:spcBef>
                <a:spcPts val="0"/>
              </a:spcBef>
              <a:spcAft>
                <a:spcPts val="0"/>
              </a:spcAft>
              <a:buNone/>
              <a:defRPr sz="15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365125" y="385763"/>
            <a:ext cx="6584950" cy="1600200"/>
          </a:xfrm>
          <a:prstGeom prst="rect">
            <a:avLst/>
          </a:prstGeom>
          <a:noFill/>
          <a:ln>
            <a:noFill/>
          </a:ln>
        </p:spPr>
        <p:txBody>
          <a:bodyPr anchorCtr="0" anchor="ctr" bIns="48325" lIns="96650" spcFirstLastPara="1" rIns="96650" wrap="square" tIns="48325">
            <a:noAutofit/>
          </a:bodyPr>
          <a:lstStyle>
            <a:lvl1pPr lvl="0"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700" u="none" cap="none" strike="noStrike">
                <a:solidFill>
                  <a:schemeClr val="dk2"/>
                </a:solidFill>
                <a:latin typeface="Arial"/>
                <a:ea typeface="Arial"/>
                <a:cs typeface="Arial"/>
                <a:sym typeface="Arial"/>
              </a:defRPr>
            </a:lvl9pPr>
          </a:lstStyle>
          <a:p/>
        </p:txBody>
      </p:sp>
      <p:sp>
        <p:nvSpPr>
          <p:cNvPr id="11" name="Google Shape;11;p7"/>
          <p:cNvSpPr txBox="1"/>
          <p:nvPr>
            <p:ph idx="1" type="body"/>
          </p:nvPr>
        </p:nvSpPr>
        <p:spPr>
          <a:xfrm>
            <a:off x="365125" y="2239963"/>
            <a:ext cx="6584950" cy="6335712"/>
          </a:xfrm>
          <a:prstGeom prst="rect">
            <a:avLst/>
          </a:prstGeom>
          <a:noFill/>
          <a:ln>
            <a:noFill/>
          </a:ln>
        </p:spPr>
        <p:txBody>
          <a:bodyPr anchorCtr="0" anchor="t" bIns="48325" lIns="96650" spcFirstLastPara="1" rIns="96650" wrap="square" tIns="48325">
            <a:noAutofit/>
          </a:bodyPr>
          <a:lstStyle>
            <a:lvl1pPr indent="-444500" lvl="0" marL="457200" marR="0" rtl="0" algn="l">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1pPr>
            <a:lvl2pPr indent="-419100" lvl="1" marL="9144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Arial"/>
                <a:ea typeface="Arial"/>
                <a:cs typeface="Arial"/>
                <a:sym typeface="Arial"/>
              </a:defRPr>
            </a:lvl3pPr>
            <a:lvl4pPr indent="-361950" lvl="3" marL="1828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4pPr>
            <a:lvl5pPr indent="-361950" lvl="4" marL="22860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5pPr>
            <a:lvl6pPr indent="-361950" lvl="5" marL="27432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6pPr>
            <a:lvl7pPr indent="-361950" lvl="6" marL="3200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7pPr>
            <a:lvl8pPr indent="-361950" lvl="7" marL="36576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8pPr>
            <a:lvl9pPr indent="-361950" lvl="8" marL="41148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9pPr>
          </a:lstStyle>
          <a:p/>
        </p:txBody>
      </p:sp>
      <p:sp>
        <p:nvSpPr>
          <p:cNvPr id="12" name="Google Shape;12;p7"/>
          <p:cNvSpPr txBox="1"/>
          <p:nvPr>
            <p:ph idx="10" type="dt"/>
          </p:nvPr>
        </p:nvSpPr>
        <p:spPr>
          <a:xfrm>
            <a:off x="365125" y="8742363"/>
            <a:ext cx="1708150" cy="66675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7"/>
          <p:cNvSpPr txBox="1"/>
          <p:nvPr>
            <p:ph idx="11" type="ftr"/>
          </p:nvPr>
        </p:nvSpPr>
        <p:spPr>
          <a:xfrm>
            <a:off x="2498725" y="8742363"/>
            <a:ext cx="2317750" cy="666750"/>
          </a:xfrm>
          <a:prstGeom prst="rect">
            <a:avLst/>
          </a:prstGeom>
          <a:noFill/>
          <a:ln>
            <a:noFill/>
          </a:ln>
        </p:spPr>
        <p:txBody>
          <a:bodyPr anchorCtr="0" anchor="t" bIns="48325" lIns="96650" spcFirstLastPara="1" rIns="96650" wrap="square" tIns="48325">
            <a:noAutofit/>
          </a:bodyPr>
          <a:lstStyle>
            <a:lvl1pPr lvl="0" marR="0" rtl="0" algn="ctr">
              <a:spcBef>
                <a:spcPts val="0"/>
              </a:spcBef>
              <a:spcAft>
                <a:spcPts val="0"/>
              </a:spcAft>
              <a:buSzPts val="14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7"/>
          <p:cNvSpPr txBox="1"/>
          <p:nvPr>
            <p:ph idx="12" type="sldNum"/>
          </p:nvPr>
        </p:nvSpPr>
        <p:spPr>
          <a:xfrm>
            <a:off x="5241925" y="8742363"/>
            <a:ext cx="1708150" cy="666750"/>
          </a:xfrm>
          <a:prstGeom prst="rect">
            <a:avLst/>
          </a:prstGeom>
          <a:noFill/>
          <a:ln>
            <a:noFill/>
          </a:ln>
        </p:spPr>
        <p:txBody>
          <a:bodyPr anchorCtr="0" anchor="t" bIns="48325" lIns="96650" spcFirstLastPara="1" rIns="96650" wrap="square" tIns="48325">
            <a:noAutofit/>
          </a:bodyPr>
          <a:lstStyle>
            <a:lvl1pPr indent="0" lvl="0" marL="0" marR="0" rtl="0" algn="r">
              <a:spcBef>
                <a:spcPts val="0"/>
              </a:spcBef>
              <a:spcAft>
                <a:spcPts val="0"/>
              </a:spcAft>
              <a:buNone/>
              <a:defRPr b="0" i="0" sz="15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5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5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5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5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5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5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5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grpSp>
        <p:nvGrpSpPr>
          <p:cNvPr id="89" name="Google Shape;89;p1"/>
          <p:cNvGrpSpPr/>
          <p:nvPr/>
        </p:nvGrpSpPr>
        <p:grpSpPr>
          <a:xfrm flipH="1">
            <a:off x="131416" y="4084629"/>
            <a:ext cx="234395" cy="869950"/>
            <a:chOff x="912" y="1296"/>
            <a:chExt cx="143" cy="548"/>
          </a:xfrm>
        </p:grpSpPr>
        <p:cxnSp>
          <p:nvCxnSpPr>
            <p:cNvPr id="90" name="Google Shape;90;p1"/>
            <p:cNvCxnSpPr/>
            <p:nvPr/>
          </p:nvCxnSpPr>
          <p:spPr>
            <a:xfrm>
              <a:off x="1048" y="1594"/>
              <a:ext cx="0" cy="250"/>
            </a:xfrm>
            <a:prstGeom prst="straightConnector1">
              <a:avLst/>
            </a:prstGeom>
            <a:noFill/>
            <a:ln cap="flat" cmpd="sng" w="28575">
              <a:solidFill>
                <a:schemeClr val="dk1"/>
              </a:solidFill>
              <a:prstDash val="solid"/>
              <a:round/>
              <a:headEnd len="med" w="med" type="none"/>
              <a:tailEnd len="med" w="med" type="none"/>
            </a:ln>
          </p:spPr>
        </p:cxnSp>
        <p:cxnSp>
          <p:nvCxnSpPr>
            <p:cNvPr id="91" name="Google Shape;91;p1"/>
            <p:cNvCxnSpPr/>
            <p:nvPr/>
          </p:nvCxnSpPr>
          <p:spPr>
            <a:xfrm>
              <a:off x="923" y="1552"/>
              <a:ext cx="0" cy="251"/>
            </a:xfrm>
            <a:prstGeom prst="straightConnector1">
              <a:avLst/>
            </a:prstGeom>
            <a:noFill/>
            <a:ln cap="flat" cmpd="sng" w="28575">
              <a:solidFill>
                <a:schemeClr val="dk1"/>
              </a:solidFill>
              <a:prstDash val="solid"/>
              <a:round/>
              <a:headEnd len="med" w="med" type="none"/>
              <a:tailEnd len="med" w="med" type="none"/>
            </a:ln>
          </p:spPr>
        </p:cxnSp>
        <p:grpSp>
          <p:nvGrpSpPr>
            <p:cNvPr id="92" name="Google Shape;92;p1"/>
            <p:cNvGrpSpPr/>
            <p:nvPr/>
          </p:nvGrpSpPr>
          <p:grpSpPr>
            <a:xfrm>
              <a:off x="912" y="1296"/>
              <a:ext cx="143" cy="369"/>
              <a:chOff x="912" y="1296"/>
              <a:chExt cx="143" cy="369"/>
            </a:xfrm>
          </p:grpSpPr>
          <p:sp>
            <p:nvSpPr>
              <p:cNvPr id="93" name="Google Shape;93;p1"/>
              <p:cNvSpPr/>
              <p:nvPr/>
            </p:nvSpPr>
            <p:spPr>
              <a:xfrm flipH="1">
                <a:off x="914" y="1296"/>
                <a:ext cx="141" cy="369"/>
              </a:xfrm>
              <a:custGeom>
                <a:rect b="b" l="l" r="r" t="t"/>
                <a:pathLst>
                  <a:path extrusionOk="0" h="369" w="141">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1"/>
              <p:cNvSpPr/>
              <p:nvPr/>
            </p:nvSpPr>
            <p:spPr>
              <a:xfrm flipH="1">
                <a:off x="912" y="1472"/>
                <a:ext cx="143" cy="190"/>
              </a:xfrm>
              <a:custGeom>
                <a:rect b="b" l="l" r="r" t="t"/>
                <a:pathLst>
                  <a:path extrusionOk="0" h="190" w="143">
                    <a:moveTo>
                      <a:pt x="0" y="137"/>
                    </a:moveTo>
                    <a:lnTo>
                      <a:pt x="36" y="190"/>
                    </a:lnTo>
                    <a:lnTo>
                      <a:pt x="118" y="160"/>
                    </a:lnTo>
                    <a:lnTo>
                      <a:pt x="143" y="88"/>
                    </a:lnTo>
                    <a:lnTo>
                      <a:pt x="141" y="0"/>
                    </a:lnTo>
                    <a:lnTo>
                      <a:pt x="3" y="46"/>
                    </a:lnTo>
                    <a:lnTo>
                      <a:pt x="0" y="137"/>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95" name="Google Shape;95;p1"/>
          <p:cNvGrpSpPr/>
          <p:nvPr/>
        </p:nvGrpSpPr>
        <p:grpSpPr>
          <a:xfrm>
            <a:off x="6481364" y="4591150"/>
            <a:ext cx="443311" cy="852488"/>
            <a:chOff x="1536" y="2112"/>
            <a:chExt cx="279" cy="537"/>
          </a:xfrm>
        </p:grpSpPr>
        <p:grpSp>
          <p:nvGrpSpPr>
            <p:cNvPr id="96" name="Google Shape;96;p1"/>
            <p:cNvGrpSpPr/>
            <p:nvPr/>
          </p:nvGrpSpPr>
          <p:grpSpPr>
            <a:xfrm rot="-117480">
              <a:off x="1599" y="2142"/>
              <a:ext cx="211" cy="311"/>
              <a:chOff x="1569" y="2146"/>
              <a:chExt cx="211" cy="311"/>
            </a:xfrm>
          </p:grpSpPr>
          <p:sp>
            <p:nvSpPr>
              <p:cNvPr id="97" name="Google Shape;97;p1"/>
              <p:cNvSpPr/>
              <p:nvPr/>
            </p:nvSpPr>
            <p:spPr>
              <a:xfrm>
                <a:off x="1569" y="2146"/>
                <a:ext cx="211" cy="310"/>
              </a:xfrm>
              <a:custGeom>
                <a:rect b="b" l="l" r="r" t="t"/>
                <a:pathLst>
                  <a:path extrusionOk="0" h="265" w="180">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1"/>
              <p:cNvSpPr/>
              <p:nvPr/>
            </p:nvSpPr>
            <p:spPr>
              <a:xfrm>
                <a:off x="1570" y="2201"/>
                <a:ext cx="82" cy="256"/>
              </a:xfrm>
              <a:custGeom>
                <a:rect b="b" l="l" r="r" t="t"/>
                <a:pathLst>
                  <a:path extrusionOk="0" h="256" w="82">
                    <a:moveTo>
                      <a:pt x="74" y="256"/>
                    </a:moveTo>
                    <a:lnTo>
                      <a:pt x="0" y="210"/>
                    </a:lnTo>
                    <a:lnTo>
                      <a:pt x="5" y="144"/>
                    </a:lnTo>
                    <a:lnTo>
                      <a:pt x="82" y="0"/>
                    </a:lnTo>
                    <a:lnTo>
                      <a:pt x="74" y="256"/>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9" name="Google Shape;99;p1"/>
            <p:cNvGrpSpPr/>
            <p:nvPr/>
          </p:nvGrpSpPr>
          <p:grpSpPr>
            <a:xfrm>
              <a:off x="1536" y="2112"/>
              <a:ext cx="134" cy="537"/>
              <a:chOff x="2400" y="2016"/>
              <a:chExt cx="134" cy="537"/>
            </a:xfrm>
          </p:grpSpPr>
          <p:sp>
            <p:nvSpPr>
              <p:cNvPr id="100" name="Google Shape;100;p1"/>
              <p:cNvSpPr/>
              <p:nvPr/>
            </p:nvSpPr>
            <p:spPr>
              <a:xfrm>
                <a:off x="2411" y="2255"/>
                <a:ext cx="1" cy="298"/>
              </a:xfrm>
              <a:custGeom>
                <a:rect b="b" l="l" r="r" t="t"/>
                <a:pathLst>
                  <a:path extrusionOk="0" h="255" w="1">
                    <a:moveTo>
                      <a:pt x="0" y="0"/>
                    </a:moveTo>
                    <a:lnTo>
                      <a:pt x="0" y="255"/>
                    </a:lnTo>
                  </a:path>
                </a:pathLst>
              </a:custGeom>
              <a:noFill/>
              <a:ln cap="flat" cmpd="sng" w="254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1"/>
              <p:cNvSpPr/>
              <p:nvPr/>
            </p:nvSpPr>
            <p:spPr>
              <a:xfrm>
                <a:off x="2520" y="2213"/>
                <a:ext cx="1" cy="300"/>
              </a:xfrm>
              <a:custGeom>
                <a:rect b="b" l="l" r="r" t="t"/>
                <a:pathLst>
                  <a:path extrusionOk="0" h="257" w="1">
                    <a:moveTo>
                      <a:pt x="1" y="0"/>
                    </a:moveTo>
                    <a:lnTo>
                      <a:pt x="0" y="257"/>
                    </a:lnTo>
                  </a:path>
                </a:pathLst>
              </a:custGeom>
              <a:noFill/>
              <a:ln cap="flat" cmpd="sng" w="254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1"/>
              <p:cNvSpPr/>
              <p:nvPr/>
            </p:nvSpPr>
            <p:spPr>
              <a:xfrm>
                <a:off x="2400" y="2016"/>
                <a:ext cx="134" cy="385"/>
              </a:xfrm>
              <a:custGeom>
                <a:rect b="b" l="l" r="r" t="t"/>
                <a:pathLst>
                  <a:path extrusionOk="0" h="329" w="126">
                    <a:moveTo>
                      <a:pt x="45" y="18"/>
                    </a:moveTo>
                    <a:lnTo>
                      <a:pt x="92" y="0"/>
                    </a:lnTo>
                    <a:lnTo>
                      <a:pt x="92" y="59"/>
                    </a:lnTo>
                    <a:lnTo>
                      <a:pt x="110" y="62"/>
                    </a:lnTo>
                    <a:lnTo>
                      <a:pt x="126" y="78"/>
                    </a:lnTo>
                    <a:lnTo>
                      <a:pt x="126" y="245"/>
                    </a:lnTo>
                    <a:lnTo>
                      <a:pt x="108" y="301"/>
                    </a:lnTo>
                    <a:lnTo>
                      <a:pt x="29" y="329"/>
                    </a:lnTo>
                    <a:lnTo>
                      <a:pt x="0" y="279"/>
                    </a:lnTo>
                    <a:lnTo>
                      <a:pt x="0" y="112"/>
                    </a:lnTo>
                    <a:lnTo>
                      <a:pt x="21" y="84"/>
                    </a:lnTo>
                    <a:lnTo>
                      <a:pt x="45" y="74"/>
                    </a:lnTo>
                    <a:lnTo>
                      <a:pt x="45" y="18"/>
                    </a:lnTo>
                  </a:path>
                </a:pathLst>
              </a:custGeom>
              <a:solidFill>
                <a:schemeClr val="l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03" name="Google Shape;103;p1"/>
          <p:cNvGrpSpPr/>
          <p:nvPr/>
        </p:nvGrpSpPr>
        <p:grpSpPr>
          <a:xfrm>
            <a:off x="6053863" y="4537273"/>
            <a:ext cx="307975" cy="790576"/>
            <a:chOff x="528" y="240"/>
            <a:chExt cx="181" cy="498"/>
          </a:xfrm>
        </p:grpSpPr>
        <p:cxnSp>
          <p:nvCxnSpPr>
            <p:cNvPr id="104" name="Google Shape;104;p1"/>
            <p:cNvCxnSpPr/>
            <p:nvPr/>
          </p:nvCxnSpPr>
          <p:spPr>
            <a:xfrm>
              <a:off x="535" y="485"/>
              <a:ext cx="0" cy="253"/>
            </a:xfrm>
            <a:prstGeom prst="straightConnector1">
              <a:avLst/>
            </a:prstGeom>
            <a:noFill/>
            <a:ln cap="flat" cmpd="sng" w="28575">
              <a:solidFill>
                <a:schemeClr val="dk1"/>
              </a:solidFill>
              <a:prstDash val="solid"/>
              <a:round/>
              <a:headEnd len="med" w="med" type="none"/>
              <a:tailEnd len="med" w="med" type="none"/>
            </a:ln>
          </p:spPr>
        </p:cxnSp>
        <p:cxnSp>
          <p:nvCxnSpPr>
            <p:cNvPr id="105" name="Google Shape;105;p1"/>
            <p:cNvCxnSpPr/>
            <p:nvPr/>
          </p:nvCxnSpPr>
          <p:spPr>
            <a:xfrm>
              <a:off x="701" y="485"/>
              <a:ext cx="0" cy="253"/>
            </a:xfrm>
            <a:prstGeom prst="straightConnector1">
              <a:avLst/>
            </a:prstGeom>
            <a:noFill/>
            <a:ln cap="flat" cmpd="sng" w="28575">
              <a:solidFill>
                <a:schemeClr val="dk1"/>
              </a:solidFill>
              <a:prstDash val="solid"/>
              <a:round/>
              <a:headEnd len="med" w="med" type="none"/>
              <a:tailEnd len="med" w="med" type="none"/>
            </a:ln>
          </p:spPr>
        </p:cxnSp>
        <p:sp>
          <p:nvSpPr>
            <p:cNvPr id="106" name="Google Shape;106;p1"/>
            <p:cNvSpPr/>
            <p:nvPr/>
          </p:nvSpPr>
          <p:spPr>
            <a:xfrm rot="10800000">
              <a:off x="528" y="240"/>
              <a:ext cx="181" cy="332"/>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07" name="Google Shape;107;p1"/>
          <p:cNvGrpSpPr/>
          <p:nvPr/>
        </p:nvGrpSpPr>
        <p:grpSpPr>
          <a:xfrm>
            <a:off x="214959" y="5867400"/>
            <a:ext cx="287338" cy="787400"/>
            <a:chOff x="2449" y="2688"/>
            <a:chExt cx="181" cy="496"/>
          </a:xfrm>
        </p:grpSpPr>
        <p:cxnSp>
          <p:nvCxnSpPr>
            <p:cNvPr id="108" name="Google Shape;108;p1"/>
            <p:cNvCxnSpPr/>
            <p:nvPr/>
          </p:nvCxnSpPr>
          <p:spPr>
            <a:xfrm>
              <a:off x="2459" y="2932"/>
              <a:ext cx="0" cy="252"/>
            </a:xfrm>
            <a:prstGeom prst="straightConnector1">
              <a:avLst/>
            </a:prstGeom>
            <a:noFill/>
            <a:ln cap="flat" cmpd="sng" w="28575">
              <a:solidFill>
                <a:schemeClr val="dk1"/>
              </a:solidFill>
              <a:prstDash val="solid"/>
              <a:round/>
              <a:headEnd len="med" w="med" type="none"/>
              <a:tailEnd len="med" w="med" type="none"/>
            </a:ln>
          </p:spPr>
        </p:cxnSp>
        <p:cxnSp>
          <p:nvCxnSpPr>
            <p:cNvPr id="109" name="Google Shape;109;p1"/>
            <p:cNvCxnSpPr/>
            <p:nvPr/>
          </p:nvCxnSpPr>
          <p:spPr>
            <a:xfrm>
              <a:off x="2622" y="2932"/>
              <a:ext cx="0" cy="252"/>
            </a:xfrm>
            <a:prstGeom prst="straightConnector1">
              <a:avLst/>
            </a:prstGeom>
            <a:noFill/>
            <a:ln cap="flat" cmpd="sng" w="28575">
              <a:solidFill>
                <a:schemeClr val="dk1"/>
              </a:solidFill>
              <a:prstDash val="solid"/>
              <a:round/>
              <a:headEnd len="med" w="med" type="none"/>
              <a:tailEnd len="med" w="med" type="none"/>
            </a:ln>
          </p:spPr>
        </p:cxnSp>
        <p:grpSp>
          <p:nvGrpSpPr>
            <p:cNvPr id="110" name="Google Shape;110;p1"/>
            <p:cNvGrpSpPr/>
            <p:nvPr/>
          </p:nvGrpSpPr>
          <p:grpSpPr>
            <a:xfrm>
              <a:off x="2449" y="2688"/>
              <a:ext cx="181" cy="331"/>
              <a:chOff x="2449" y="2688"/>
              <a:chExt cx="181" cy="331"/>
            </a:xfrm>
          </p:grpSpPr>
          <p:sp>
            <p:nvSpPr>
              <p:cNvPr id="111" name="Google Shape;111;p1"/>
              <p:cNvSpPr/>
              <p:nvPr/>
            </p:nvSpPr>
            <p:spPr>
              <a:xfrm>
                <a:off x="2449" y="2688"/>
                <a:ext cx="181"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
              <p:cNvSpPr/>
              <p:nvPr/>
            </p:nvSpPr>
            <p:spPr>
              <a:xfrm>
                <a:off x="2483" y="2780"/>
                <a:ext cx="147" cy="238"/>
              </a:xfrm>
              <a:custGeom>
                <a:rect b="b" l="l" r="r" t="t"/>
                <a:pathLst>
                  <a:path extrusionOk="0" h="238" w="147">
                    <a:moveTo>
                      <a:pt x="147" y="0"/>
                    </a:moveTo>
                    <a:lnTo>
                      <a:pt x="147" y="171"/>
                    </a:lnTo>
                    <a:lnTo>
                      <a:pt x="111" y="238"/>
                    </a:lnTo>
                    <a:lnTo>
                      <a:pt x="0" y="238"/>
                    </a:lnTo>
                    <a:lnTo>
                      <a:pt x="147"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aphicFrame>
        <p:nvGraphicFramePr>
          <p:cNvPr id="113" name="Google Shape;113;p1"/>
          <p:cNvGraphicFramePr/>
          <p:nvPr/>
        </p:nvGraphicFramePr>
        <p:xfrm>
          <a:off x="177800" y="165100"/>
          <a:ext cx="3000000" cy="3000000"/>
        </p:xfrm>
        <a:graphic>
          <a:graphicData uri="http://schemas.openxmlformats.org/drawingml/2006/table">
            <a:tbl>
              <a:tblPr>
                <a:noFill/>
                <a:tableStyleId>{50F1DC59-F30D-4F6A-8CCB-E1F4B7AFE15B}</a:tableStyleId>
              </a:tblPr>
              <a:tblGrid>
                <a:gridCol w="1041400"/>
                <a:gridCol w="2527300"/>
                <a:gridCol w="2425700"/>
                <a:gridCol w="1003300"/>
              </a:tblGrid>
              <a:tr h="987475">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Renton Fish and Game</a:t>
                      </a:r>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Bay 5</a:t>
                      </a:r>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Whiplash</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42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Course Designer: Jordan Rogers</a:t>
                      </a:r>
                      <a:endParaRPr/>
                    </a:p>
                  </a:txBody>
                  <a:tcPr marT="45725" marB="45725" marR="45725" marL="457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c>
                  <a:txBody>
                    <a:bodyPr/>
                    <a:lstStyle/>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descr="C:\Documents and Settings\All Users\Documents\TAPS Files\dvc1.gif" id="114" name="Google Shape;114;p1"/>
          <p:cNvPicPr preferRelativeResize="0"/>
          <p:nvPr/>
        </p:nvPicPr>
        <p:blipFill rotWithShape="1">
          <a:blip r:embed="rId3">
            <a:alphaModFix/>
          </a:blip>
          <a:srcRect b="0" l="0" r="0" t="0"/>
          <a:stretch/>
        </p:blipFill>
        <p:spPr>
          <a:xfrm>
            <a:off x="152400" y="279400"/>
            <a:ext cx="1057275" cy="925513"/>
          </a:xfrm>
          <a:prstGeom prst="rect">
            <a:avLst/>
          </a:prstGeom>
          <a:noFill/>
          <a:ln>
            <a:noFill/>
          </a:ln>
        </p:spPr>
      </p:pic>
      <p:pic>
        <p:nvPicPr>
          <p:cNvPr descr="C:\Documents and Settings\All Users\Documents\TAPS Files\dvc1.gif" id="115" name="Google Shape;115;p1"/>
          <p:cNvPicPr preferRelativeResize="0"/>
          <p:nvPr/>
        </p:nvPicPr>
        <p:blipFill rotWithShape="1">
          <a:blip r:embed="rId3">
            <a:alphaModFix/>
          </a:blip>
          <a:srcRect b="0" l="0" r="0" t="0"/>
          <a:stretch/>
        </p:blipFill>
        <p:spPr>
          <a:xfrm>
            <a:off x="6181725" y="293688"/>
            <a:ext cx="1057275" cy="925512"/>
          </a:xfrm>
          <a:prstGeom prst="rect">
            <a:avLst/>
          </a:prstGeom>
          <a:noFill/>
          <a:ln>
            <a:noFill/>
          </a:ln>
        </p:spPr>
      </p:pic>
      <p:cxnSp>
        <p:nvCxnSpPr>
          <p:cNvPr id="116" name="Google Shape;116;p1"/>
          <p:cNvCxnSpPr/>
          <p:nvPr/>
        </p:nvCxnSpPr>
        <p:spPr>
          <a:xfrm rot="10800000">
            <a:off x="1060329" y="3486295"/>
            <a:ext cx="5183322" cy="285428"/>
          </a:xfrm>
          <a:prstGeom prst="straightConnector1">
            <a:avLst/>
          </a:prstGeom>
          <a:noFill/>
          <a:ln cap="flat" cmpd="sng" w="25400">
            <a:solidFill>
              <a:schemeClr val="dk1"/>
            </a:solidFill>
            <a:prstDash val="solid"/>
            <a:round/>
            <a:headEnd len="sm" w="sm" type="none"/>
            <a:tailEnd len="sm" w="sm" type="none"/>
          </a:ln>
        </p:spPr>
      </p:cxnSp>
      <p:sp>
        <p:nvSpPr>
          <p:cNvPr id="117" name="Google Shape;117;p1"/>
          <p:cNvSpPr txBox="1"/>
          <p:nvPr/>
        </p:nvSpPr>
        <p:spPr>
          <a:xfrm>
            <a:off x="757915" y="3527084"/>
            <a:ext cx="533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P1</a:t>
            </a:r>
            <a:endParaRPr/>
          </a:p>
        </p:txBody>
      </p:sp>
      <p:grpSp>
        <p:nvGrpSpPr>
          <p:cNvPr id="118" name="Google Shape;118;p1"/>
          <p:cNvGrpSpPr/>
          <p:nvPr/>
        </p:nvGrpSpPr>
        <p:grpSpPr>
          <a:xfrm>
            <a:off x="1419527" y="4431268"/>
            <a:ext cx="834838" cy="1530006"/>
            <a:chOff x="2592" y="3166"/>
            <a:chExt cx="328" cy="938"/>
          </a:xfrm>
        </p:grpSpPr>
        <p:sp>
          <p:nvSpPr>
            <p:cNvPr id="119" name="Google Shape;119;p1"/>
            <p:cNvSpPr/>
            <p:nvPr/>
          </p:nvSpPr>
          <p:spPr>
            <a:xfrm>
              <a:off x="2889" y="3166"/>
              <a:ext cx="31" cy="923"/>
            </a:xfrm>
            <a:custGeom>
              <a:rect b="b" l="l" r="r" t="t"/>
              <a:pathLst>
                <a:path extrusionOk="0" h="923" w="31">
                  <a:moveTo>
                    <a:pt x="5" y="892"/>
                  </a:moveTo>
                  <a:lnTo>
                    <a:pt x="31" y="680"/>
                  </a:lnTo>
                  <a:lnTo>
                    <a:pt x="31" y="0"/>
                  </a:lnTo>
                  <a:lnTo>
                    <a:pt x="0" y="182"/>
                  </a:lnTo>
                  <a:lnTo>
                    <a:pt x="0" y="892"/>
                  </a:lnTo>
                  <a:lnTo>
                    <a:pt x="0" y="923"/>
                  </a:lnTo>
                  <a:lnTo>
                    <a:pt x="5" y="892"/>
                  </a:lnTo>
                  <a:close/>
                </a:path>
              </a:pathLst>
            </a:cu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
            <p:cNvSpPr/>
            <p:nvPr/>
          </p:nvSpPr>
          <p:spPr>
            <a:xfrm>
              <a:off x="2592" y="3336"/>
              <a:ext cx="300" cy="768"/>
            </a:xfrm>
            <a:custGeom>
              <a:rect b="b" l="l" r="r" t="t"/>
              <a:pathLst>
                <a:path extrusionOk="0" h="288" w="528">
                  <a:moveTo>
                    <a:pt x="528" y="288"/>
                  </a:moveTo>
                  <a:lnTo>
                    <a:pt x="0" y="288"/>
                  </a:lnTo>
                  <a:lnTo>
                    <a:pt x="0" y="0"/>
                  </a:lnTo>
                  <a:lnTo>
                    <a:pt x="528" y="0"/>
                  </a:lnTo>
                  <a:lnTo>
                    <a:pt x="528" y="288"/>
                  </a:lnTo>
                  <a:close/>
                </a:path>
              </a:pathLst>
            </a:cu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1" name="Google Shape;121;p1"/>
          <p:cNvGrpSpPr/>
          <p:nvPr/>
        </p:nvGrpSpPr>
        <p:grpSpPr>
          <a:xfrm>
            <a:off x="1161506" y="2782007"/>
            <a:ext cx="393700" cy="1271588"/>
            <a:chOff x="2901" y="4325"/>
            <a:chExt cx="236" cy="690"/>
          </a:xfrm>
        </p:grpSpPr>
        <p:sp>
          <p:nvSpPr>
            <p:cNvPr id="122" name="Google Shape;122;p1"/>
            <p:cNvSpPr/>
            <p:nvPr/>
          </p:nvSpPr>
          <p:spPr>
            <a:xfrm>
              <a:off x="2901" y="4625"/>
              <a:ext cx="236" cy="390"/>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23" name="Google Shape;123;p1"/>
            <p:cNvSpPr/>
            <p:nvPr/>
          </p:nvSpPr>
          <p:spPr>
            <a:xfrm>
              <a:off x="2901" y="4325"/>
              <a:ext cx="236" cy="390"/>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grpSp>
        <p:nvGrpSpPr>
          <p:cNvPr id="124" name="Google Shape;124;p1"/>
          <p:cNvGrpSpPr/>
          <p:nvPr/>
        </p:nvGrpSpPr>
        <p:grpSpPr>
          <a:xfrm>
            <a:off x="681037" y="7358498"/>
            <a:ext cx="782075" cy="836913"/>
            <a:chOff x="652461" y="7408496"/>
            <a:chExt cx="782075" cy="836913"/>
          </a:xfrm>
        </p:grpSpPr>
        <p:grpSp>
          <p:nvGrpSpPr>
            <p:cNvPr id="125" name="Google Shape;125;p1"/>
            <p:cNvGrpSpPr/>
            <p:nvPr/>
          </p:nvGrpSpPr>
          <p:grpSpPr>
            <a:xfrm flipH="1">
              <a:off x="652461" y="7429507"/>
              <a:ext cx="782075" cy="815902"/>
              <a:chOff x="2064" y="4272"/>
              <a:chExt cx="350" cy="466"/>
            </a:xfrm>
          </p:grpSpPr>
          <p:grpSp>
            <p:nvGrpSpPr>
              <p:cNvPr id="126" name="Google Shape;126;p1"/>
              <p:cNvGrpSpPr/>
              <p:nvPr/>
            </p:nvGrpSpPr>
            <p:grpSpPr>
              <a:xfrm>
                <a:off x="2064" y="4272"/>
                <a:ext cx="309" cy="420"/>
                <a:chOff x="1176" y="5328"/>
                <a:chExt cx="309" cy="420"/>
              </a:xfrm>
            </p:grpSpPr>
            <p:cxnSp>
              <p:nvCxnSpPr>
                <p:cNvPr id="127" name="Google Shape;127;p1"/>
                <p:cNvCxnSpPr/>
                <p:nvPr/>
              </p:nvCxnSpPr>
              <p:spPr>
                <a:xfrm>
                  <a:off x="1478" y="5427"/>
                  <a:ext cx="0" cy="182"/>
                </a:xfrm>
                <a:prstGeom prst="straightConnector1">
                  <a:avLst/>
                </a:prstGeom>
                <a:noFill/>
                <a:ln cap="flat" cmpd="sng" w="25400">
                  <a:solidFill>
                    <a:schemeClr val="dk1"/>
                  </a:solidFill>
                  <a:prstDash val="solid"/>
                  <a:round/>
                  <a:headEnd len="med" w="med" type="none"/>
                  <a:tailEnd len="med" w="med" type="none"/>
                </a:ln>
              </p:spPr>
            </p:cxnSp>
            <p:cxnSp>
              <p:nvCxnSpPr>
                <p:cNvPr id="128" name="Google Shape;128;p1"/>
                <p:cNvCxnSpPr/>
                <p:nvPr/>
              </p:nvCxnSpPr>
              <p:spPr>
                <a:xfrm>
                  <a:off x="1359" y="5351"/>
                  <a:ext cx="0" cy="227"/>
                </a:xfrm>
                <a:prstGeom prst="straightConnector1">
                  <a:avLst/>
                </a:prstGeom>
                <a:noFill/>
                <a:ln cap="flat" cmpd="sng" w="25400">
                  <a:solidFill>
                    <a:schemeClr val="dk1"/>
                  </a:solidFill>
                  <a:prstDash val="solid"/>
                  <a:round/>
                  <a:headEnd len="med" w="med" type="none"/>
                  <a:tailEnd len="med" w="med" type="none"/>
                </a:ln>
              </p:spPr>
            </p:cxnSp>
            <p:sp>
              <p:nvSpPr>
                <p:cNvPr id="129" name="Google Shape;129;p1"/>
                <p:cNvSpPr/>
                <p:nvPr/>
              </p:nvSpPr>
              <p:spPr>
                <a:xfrm>
                  <a:off x="1176" y="5328"/>
                  <a:ext cx="309" cy="238"/>
                </a:xfrm>
                <a:custGeom>
                  <a:rect b="b" l="l" r="r" t="t"/>
                  <a:pathLst>
                    <a:path extrusionOk="0" h="238" w="309">
                      <a:moveTo>
                        <a:pt x="0" y="108"/>
                      </a:moveTo>
                      <a:lnTo>
                        <a:pt x="113" y="238"/>
                      </a:lnTo>
                      <a:lnTo>
                        <a:pt x="309" y="93"/>
                      </a:lnTo>
                      <a:lnTo>
                        <a:pt x="183" y="0"/>
                      </a:lnTo>
                      <a:lnTo>
                        <a:pt x="0" y="108"/>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30" name="Google Shape;130;p1"/>
                <p:cNvCxnSpPr/>
                <p:nvPr/>
              </p:nvCxnSpPr>
              <p:spPr>
                <a:xfrm>
                  <a:off x="1294" y="5566"/>
                  <a:ext cx="0" cy="182"/>
                </a:xfrm>
                <a:prstGeom prst="straightConnector1">
                  <a:avLst/>
                </a:prstGeom>
                <a:noFill/>
                <a:ln cap="flat" cmpd="sng" w="25400">
                  <a:solidFill>
                    <a:schemeClr val="dk1"/>
                  </a:solidFill>
                  <a:prstDash val="solid"/>
                  <a:round/>
                  <a:headEnd len="med" w="med" type="none"/>
                  <a:tailEnd len="med" w="med" type="none"/>
                </a:ln>
              </p:spPr>
            </p:cxnSp>
            <p:cxnSp>
              <p:nvCxnSpPr>
                <p:cNvPr id="131" name="Google Shape;131;p1"/>
                <p:cNvCxnSpPr/>
                <p:nvPr/>
              </p:nvCxnSpPr>
              <p:spPr>
                <a:xfrm>
                  <a:off x="1181" y="5442"/>
                  <a:ext cx="0" cy="181"/>
                </a:xfrm>
                <a:prstGeom prst="straightConnector1">
                  <a:avLst/>
                </a:prstGeom>
                <a:noFill/>
                <a:ln cap="flat" cmpd="sng" w="25400">
                  <a:solidFill>
                    <a:schemeClr val="dk1"/>
                  </a:solidFill>
                  <a:prstDash val="solid"/>
                  <a:round/>
                  <a:headEnd len="med" w="med" type="none"/>
                  <a:tailEnd len="med" w="med" type="none"/>
                </a:ln>
              </p:spPr>
            </p:cxnSp>
          </p:grpSp>
          <p:grpSp>
            <p:nvGrpSpPr>
              <p:cNvPr id="132" name="Google Shape;132;p1"/>
              <p:cNvGrpSpPr/>
              <p:nvPr/>
            </p:nvGrpSpPr>
            <p:grpSpPr>
              <a:xfrm>
                <a:off x="2220" y="4449"/>
                <a:ext cx="194" cy="289"/>
                <a:chOff x="2076" y="5280"/>
                <a:chExt cx="194" cy="289"/>
              </a:xfrm>
            </p:grpSpPr>
            <p:sp>
              <p:nvSpPr>
                <p:cNvPr id="133" name="Google Shape;133;p1"/>
                <p:cNvSpPr/>
                <p:nvPr/>
              </p:nvSpPr>
              <p:spPr>
                <a:xfrm>
                  <a:off x="2076" y="5334"/>
                  <a:ext cx="194" cy="111"/>
                </a:xfrm>
                <a:custGeom>
                  <a:rect b="b" l="l" r="r" t="t"/>
                  <a:pathLst>
                    <a:path extrusionOk="0" h="111" w="194">
                      <a:moveTo>
                        <a:pt x="0" y="48"/>
                      </a:moveTo>
                      <a:lnTo>
                        <a:pt x="99" y="111"/>
                      </a:lnTo>
                      <a:lnTo>
                        <a:pt x="194" y="57"/>
                      </a:lnTo>
                      <a:lnTo>
                        <a:pt x="88" y="0"/>
                      </a:lnTo>
                      <a:lnTo>
                        <a:pt x="0" y="48"/>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34" name="Google Shape;134;p1"/>
                <p:cNvCxnSpPr/>
                <p:nvPr/>
              </p:nvCxnSpPr>
              <p:spPr>
                <a:xfrm>
                  <a:off x="2174" y="5342"/>
                  <a:ext cx="2" cy="227"/>
                </a:xfrm>
                <a:prstGeom prst="straightConnector1">
                  <a:avLst/>
                </a:prstGeom>
                <a:noFill/>
                <a:ln cap="flat" cmpd="sng" w="25400">
                  <a:solidFill>
                    <a:schemeClr val="dk1"/>
                  </a:solidFill>
                  <a:prstDash val="solid"/>
                  <a:round/>
                  <a:headEnd len="med" w="med" type="none"/>
                  <a:tailEnd len="med" w="med" type="none"/>
                </a:ln>
              </p:spPr>
            </p:cxnSp>
            <p:cxnSp>
              <p:nvCxnSpPr>
                <p:cNvPr id="135" name="Google Shape;135;p1"/>
                <p:cNvCxnSpPr/>
                <p:nvPr/>
              </p:nvCxnSpPr>
              <p:spPr>
                <a:xfrm>
                  <a:off x="2086" y="5389"/>
                  <a:ext cx="0" cy="114"/>
                </a:xfrm>
                <a:prstGeom prst="straightConnector1">
                  <a:avLst/>
                </a:prstGeom>
                <a:noFill/>
                <a:ln cap="flat" cmpd="sng" w="25400">
                  <a:solidFill>
                    <a:schemeClr val="dk1"/>
                  </a:solidFill>
                  <a:prstDash val="solid"/>
                  <a:round/>
                  <a:headEnd len="med" w="med" type="none"/>
                  <a:tailEnd len="med" w="med" type="none"/>
                </a:ln>
              </p:spPr>
            </p:cxnSp>
            <p:cxnSp>
              <p:nvCxnSpPr>
                <p:cNvPr id="136" name="Google Shape;136;p1"/>
                <p:cNvCxnSpPr/>
                <p:nvPr/>
              </p:nvCxnSpPr>
              <p:spPr>
                <a:xfrm>
                  <a:off x="2258" y="5290"/>
                  <a:ext cx="2" cy="218"/>
                </a:xfrm>
                <a:prstGeom prst="straightConnector1">
                  <a:avLst/>
                </a:prstGeom>
                <a:noFill/>
                <a:ln cap="flat" cmpd="sng" w="25400">
                  <a:solidFill>
                    <a:schemeClr val="dk1"/>
                  </a:solidFill>
                  <a:prstDash val="solid"/>
                  <a:round/>
                  <a:headEnd len="med" w="med" type="none"/>
                  <a:tailEnd len="med" w="med" type="none"/>
                </a:ln>
              </p:spPr>
            </p:cxnSp>
            <p:sp>
              <p:nvSpPr>
                <p:cNvPr id="137" name="Google Shape;137;p1"/>
                <p:cNvSpPr/>
                <p:nvPr/>
              </p:nvSpPr>
              <p:spPr>
                <a:xfrm>
                  <a:off x="2172" y="5280"/>
                  <a:ext cx="93" cy="117"/>
                </a:xfrm>
                <a:custGeom>
                  <a:rect b="b" l="l" r="r" t="t"/>
                  <a:pathLst>
                    <a:path extrusionOk="0" h="117" w="102">
                      <a:moveTo>
                        <a:pt x="0" y="54"/>
                      </a:moveTo>
                      <a:lnTo>
                        <a:pt x="102" y="0"/>
                      </a:lnTo>
                      <a:lnTo>
                        <a:pt x="102" y="60"/>
                      </a:lnTo>
                      <a:lnTo>
                        <a:pt x="0" y="117"/>
                      </a:lnTo>
                      <a:lnTo>
                        <a:pt x="0" y="54"/>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38" name="Google Shape;138;p1"/>
            <p:cNvSpPr txBox="1"/>
            <p:nvPr/>
          </p:nvSpPr>
          <p:spPr>
            <a:xfrm>
              <a:off x="949134" y="7408496"/>
              <a:ext cx="2803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a:t>
              </a:r>
              <a:endParaRPr/>
            </a:p>
          </p:txBody>
        </p:sp>
      </p:grpSp>
      <p:grpSp>
        <p:nvGrpSpPr>
          <p:cNvPr id="139" name="Google Shape;139;p1"/>
          <p:cNvGrpSpPr/>
          <p:nvPr/>
        </p:nvGrpSpPr>
        <p:grpSpPr>
          <a:xfrm>
            <a:off x="970740" y="2904167"/>
            <a:ext cx="185738" cy="660400"/>
            <a:chOff x="5403" y="3457"/>
            <a:chExt cx="209" cy="755"/>
          </a:xfrm>
        </p:grpSpPr>
        <p:sp>
          <p:nvSpPr>
            <p:cNvPr id="140" name="Google Shape;140;p1"/>
            <p:cNvSpPr/>
            <p:nvPr/>
          </p:nvSpPr>
          <p:spPr>
            <a:xfrm>
              <a:off x="5457" y="3457"/>
              <a:ext cx="100" cy="1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41" name="Google Shape;141;p1"/>
            <p:cNvSpPr/>
            <p:nvPr/>
          </p:nvSpPr>
          <p:spPr>
            <a:xfrm>
              <a:off x="5403" y="3610"/>
              <a:ext cx="209" cy="209"/>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42" name="Google Shape;142;p1"/>
            <p:cNvSpPr/>
            <p:nvPr/>
          </p:nvSpPr>
          <p:spPr>
            <a:xfrm>
              <a:off x="5434" y="3786"/>
              <a:ext cx="148" cy="426"/>
            </a:xfrm>
            <a:custGeom>
              <a:rect b="b" l="l" r="r" t="t"/>
              <a:pathLst>
                <a:path extrusionOk="0" h="426" w="148">
                  <a:moveTo>
                    <a:pt x="0" y="0"/>
                  </a:moveTo>
                  <a:lnTo>
                    <a:pt x="147" y="0"/>
                  </a:lnTo>
                  <a:lnTo>
                    <a:pt x="123" y="425"/>
                  </a:lnTo>
                  <a:lnTo>
                    <a:pt x="21" y="425"/>
                  </a:lnTo>
                  <a:lnTo>
                    <a:pt x="0" y="0"/>
                  </a:lnTo>
                </a:path>
              </a:pathLst>
            </a:custGeom>
            <a:solidFill>
              <a:schemeClr val="l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1"/>
            <p:cNvSpPr/>
            <p:nvPr/>
          </p:nvSpPr>
          <p:spPr>
            <a:xfrm>
              <a:off x="5456" y="3510"/>
              <a:ext cx="101" cy="10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44" name="Google Shape;144;p1"/>
            <p:cNvSpPr/>
            <p:nvPr/>
          </p:nvSpPr>
          <p:spPr>
            <a:xfrm>
              <a:off x="5437" y="3779"/>
              <a:ext cx="138" cy="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45" name="Google Shape;145;p1"/>
            <p:cNvSpPr/>
            <p:nvPr/>
          </p:nvSpPr>
          <p:spPr>
            <a:xfrm>
              <a:off x="5469" y="3609"/>
              <a:ext cx="76" cy="1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46" name="Google Shape;146;p1"/>
            <p:cNvSpPr/>
            <p:nvPr/>
          </p:nvSpPr>
          <p:spPr>
            <a:xfrm>
              <a:off x="5467" y="3504"/>
              <a:ext cx="78" cy="1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grpSp>
        <p:nvGrpSpPr>
          <p:cNvPr id="147" name="Google Shape;147;p1"/>
          <p:cNvGrpSpPr/>
          <p:nvPr/>
        </p:nvGrpSpPr>
        <p:grpSpPr>
          <a:xfrm>
            <a:off x="5839332" y="2904470"/>
            <a:ext cx="871030" cy="952500"/>
            <a:chOff x="-3593142" y="6443767"/>
            <a:chExt cx="857250" cy="952500"/>
          </a:xfrm>
        </p:grpSpPr>
        <p:sp>
          <p:nvSpPr>
            <p:cNvPr id="148" name="Google Shape;148;p1"/>
            <p:cNvSpPr/>
            <p:nvPr/>
          </p:nvSpPr>
          <p:spPr>
            <a:xfrm>
              <a:off x="-3556630" y="6443767"/>
              <a:ext cx="820738" cy="422275"/>
            </a:xfrm>
            <a:custGeom>
              <a:rect b="b" l="l" r="r" t="t"/>
              <a:pathLst>
                <a:path extrusionOk="0" h="384" w="744">
                  <a:moveTo>
                    <a:pt x="0" y="216"/>
                  </a:moveTo>
                  <a:cubicBezTo>
                    <a:pt x="34" y="187"/>
                    <a:pt x="125" y="70"/>
                    <a:pt x="204" y="39"/>
                  </a:cubicBezTo>
                  <a:cubicBezTo>
                    <a:pt x="318" y="0"/>
                    <a:pt x="394" y="5"/>
                    <a:pt x="474" y="30"/>
                  </a:cubicBezTo>
                  <a:cubicBezTo>
                    <a:pt x="554" y="55"/>
                    <a:pt x="642" y="108"/>
                    <a:pt x="693" y="183"/>
                  </a:cubicBezTo>
                  <a:cubicBezTo>
                    <a:pt x="744" y="258"/>
                    <a:pt x="722" y="342"/>
                    <a:pt x="729" y="384"/>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49" name="Google Shape;149;p1"/>
            <p:cNvGrpSpPr/>
            <p:nvPr/>
          </p:nvGrpSpPr>
          <p:grpSpPr>
            <a:xfrm>
              <a:off x="-3593142" y="6532667"/>
              <a:ext cx="704850" cy="863600"/>
              <a:chOff x="684" y="3722"/>
              <a:chExt cx="444" cy="544"/>
            </a:xfrm>
          </p:grpSpPr>
          <p:sp>
            <p:nvSpPr>
              <p:cNvPr id="150" name="Google Shape;150;p1"/>
              <p:cNvSpPr/>
              <p:nvPr/>
            </p:nvSpPr>
            <p:spPr>
              <a:xfrm>
                <a:off x="930" y="3997"/>
                <a:ext cx="17" cy="26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nvGrpSpPr>
              <p:cNvPr id="151" name="Google Shape;151;p1"/>
              <p:cNvGrpSpPr/>
              <p:nvPr/>
            </p:nvGrpSpPr>
            <p:grpSpPr>
              <a:xfrm>
                <a:off x="817" y="3758"/>
                <a:ext cx="311" cy="378"/>
                <a:chOff x="989" y="1932"/>
                <a:chExt cx="448" cy="544"/>
              </a:xfrm>
            </p:grpSpPr>
            <p:sp>
              <p:nvSpPr>
                <p:cNvPr id="152" name="Google Shape;152;p1"/>
                <p:cNvSpPr/>
                <p:nvPr/>
              </p:nvSpPr>
              <p:spPr>
                <a:xfrm>
                  <a:off x="998" y="2270"/>
                  <a:ext cx="158" cy="198"/>
                </a:xfrm>
                <a:custGeom>
                  <a:rect b="b" l="l" r="r" t="t"/>
                  <a:pathLst>
                    <a:path extrusionOk="0" h="198" w="158">
                      <a:moveTo>
                        <a:pt x="158" y="4"/>
                      </a:moveTo>
                      <a:lnTo>
                        <a:pt x="151" y="0"/>
                      </a:lnTo>
                      <a:lnTo>
                        <a:pt x="0" y="192"/>
                      </a:lnTo>
                      <a:lnTo>
                        <a:pt x="6" y="198"/>
                      </a:lnTo>
                      <a:lnTo>
                        <a:pt x="158" y="4"/>
                      </a:lnTo>
                      <a:close/>
                    </a:path>
                  </a:pathLst>
                </a:custGeom>
                <a:solidFill>
                  <a:srgbClr val="EDE1D4"/>
                </a:solidFill>
                <a:ln cap="flat" cmpd="sng" w="9525">
                  <a:solidFill>
                    <a:srgbClr val="DBDBD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1"/>
                <p:cNvSpPr/>
                <p:nvPr/>
              </p:nvSpPr>
              <p:spPr>
                <a:xfrm>
                  <a:off x="1232" y="2081"/>
                  <a:ext cx="193" cy="240"/>
                </a:xfrm>
                <a:custGeom>
                  <a:rect b="b" l="l" r="r" t="t"/>
                  <a:pathLst>
                    <a:path extrusionOk="0" h="240" w="193">
                      <a:moveTo>
                        <a:pt x="193" y="12"/>
                      </a:moveTo>
                      <a:lnTo>
                        <a:pt x="178" y="0"/>
                      </a:lnTo>
                      <a:lnTo>
                        <a:pt x="0" y="228"/>
                      </a:lnTo>
                      <a:lnTo>
                        <a:pt x="15" y="240"/>
                      </a:lnTo>
                      <a:lnTo>
                        <a:pt x="193" y="12"/>
                      </a:lnTo>
                      <a:close/>
                    </a:path>
                  </a:pathLst>
                </a:custGeom>
                <a:solidFill>
                  <a:srgbClr val="EDE1D4"/>
                </a:solidFill>
                <a:ln cap="flat" cmpd="sng" w="9525">
                  <a:solidFill>
                    <a:srgbClr val="DBDBD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1"/>
                <p:cNvSpPr/>
                <p:nvPr/>
              </p:nvSpPr>
              <p:spPr>
                <a:xfrm>
                  <a:off x="1083" y="1969"/>
                  <a:ext cx="192" cy="239"/>
                </a:xfrm>
                <a:custGeom>
                  <a:rect b="b" l="l" r="r" t="t"/>
                  <a:pathLst>
                    <a:path extrusionOk="0" h="239" w="192">
                      <a:moveTo>
                        <a:pt x="192" y="12"/>
                      </a:moveTo>
                      <a:lnTo>
                        <a:pt x="177" y="0"/>
                      </a:lnTo>
                      <a:lnTo>
                        <a:pt x="0" y="227"/>
                      </a:lnTo>
                      <a:lnTo>
                        <a:pt x="14" y="239"/>
                      </a:lnTo>
                      <a:lnTo>
                        <a:pt x="192" y="12"/>
                      </a:lnTo>
                      <a:close/>
                    </a:path>
                  </a:pathLst>
                </a:custGeom>
                <a:solidFill>
                  <a:srgbClr val="EDE1D4"/>
                </a:solidFill>
                <a:ln cap="flat" cmpd="sng" w="9525">
                  <a:solidFill>
                    <a:srgbClr val="DBDBD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1"/>
                <p:cNvSpPr/>
                <p:nvPr/>
              </p:nvSpPr>
              <p:spPr>
                <a:xfrm>
                  <a:off x="1056" y="2188"/>
                  <a:ext cx="197" cy="161"/>
                </a:xfrm>
                <a:custGeom>
                  <a:rect b="b" l="l" r="r" t="t"/>
                  <a:pathLst>
                    <a:path extrusionOk="0" h="161" w="197">
                      <a:moveTo>
                        <a:pt x="176" y="161"/>
                      </a:moveTo>
                      <a:lnTo>
                        <a:pt x="0" y="23"/>
                      </a:lnTo>
                      <a:lnTo>
                        <a:pt x="21" y="0"/>
                      </a:lnTo>
                      <a:lnTo>
                        <a:pt x="197" y="138"/>
                      </a:lnTo>
                      <a:lnTo>
                        <a:pt x="176" y="161"/>
                      </a:lnTo>
                      <a:close/>
                    </a:path>
                  </a:pathLst>
                </a:custGeom>
                <a:solidFill>
                  <a:srgbClr val="EDE1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
                <p:cNvSpPr/>
                <p:nvPr/>
              </p:nvSpPr>
              <p:spPr>
                <a:xfrm>
                  <a:off x="1125" y="1932"/>
                  <a:ext cx="312" cy="355"/>
                </a:xfrm>
                <a:custGeom>
                  <a:rect b="b" l="l" r="r" t="t"/>
                  <a:pathLst>
                    <a:path extrusionOk="0" h="355" w="312">
                      <a:moveTo>
                        <a:pt x="251" y="0"/>
                      </a:moveTo>
                      <a:lnTo>
                        <a:pt x="312" y="48"/>
                      </a:lnTo>
                      <a:lnTo>
                        <a:pt x="268" y="105"/>
                      </a:lnTo>
                      <a:lnTo>
                        <a:pt x="295" y="127"/>
                      </a:lnTo>
                      <a:lnTo>
                        <a:pt x="302" y="165"/>
                      </a:lnTo>
                      <a:lnTo>
                        <a:pt x="179" y="323"/>
                      </a:lnTo>
                      <a:lnTo>
                        <a:pt x="105" y="355"/>
                      </a:lnTo>
                      <a:lnTo>
                        <a:pt x="0" y="273"/>
                      </a:lnTo>
                      <a:lnTo>
                        <a:pt x="10" y="190"/>
                      </a:lnTo>
                      <a:lnTo>
                        <a:pt x="136" y="30"/>
                      </a:lnTo>
                      <a:lnTo>
                        <a:pt x="179" y="35"/>
                      </a:lnTo>
                      <a:lnTo>
                        <a:pt x="207" y="56"/>
                      </a:lnTo>
                      <a:lnTo>
                        <a:pt x="251" y="0"/>
                      </a:lnTo>
                      <a:close/>
                    </a:path>
                  </a:pathLst>
                </a:custGeom>
                <a:solidFill>
                  <a:srgbClr val="EDE1D4"/>
                </a:solidFill>
                <a:ln cap="flat" cmpd="sng" w="9525">
                  <a:solidFill>
                    <a:srgbClr val="DBDBD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
                <p:cNvSpPr/>
                <p:nvPr/>
              </p:nvSpPr>
              <p:spPr>
                <a:xfrm>
                  <a:off x="989" y="2412"/>
                  <a:ext cx="59" cy="64"/>
                </a:xfrm>
                <a:custGeom>
                  <a:rect b="b" l="l" r="r" t="t"/>
                  <a:pathLst>
                    <a:path extrusionOk="0" h="64" w="59">
                      <a:moveTo>
                        <a:pt x="59" y="19"/>
                      </a:moveTo>
                      <a:lnTo>
                        <a:pt x="34" y="0"/>
                      </a:lnTo>
                      <a:lnTo>
                        <a:pt x="0" y="43"/>
                      </a:lnTo>
                      <a:lnTo>
                        <a:pt x="24" y="64"/>
                      </a:lnTo>
                      <a:lnTo>
                        <a:pt x="59" y="19"/>
                      </a:lnTo>
                      <a:close/>
                    </a:path>
                  </a:pathLst>
                </a:custGeom>
                <a:solidFill>
                  <a:srgbClr val="EDE1D4"/>
                </a:solidFill>
                <a:ln cap="flat" cmpd="sng" w="9525">
                  <a:solidFill>
                    <a:srgbClr val="DBDBD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58" name="Google Shape;158;p1"/>
              <p:cNvGrpSpPr/>
              <p:nvPr/>
            </p:nvGrpSpPr>
            <p:grpSpPr>
              <a:xfrm>
                <a:off x="832" y="3722"/>
                <a:ext cx="187" cy="452"/>
                <a:chOff x="1015" y="1859"/>
                <a:chExt cx="270" cy="651"/>
              </a:xfrm>
            </p:grpSpPr>
            <p:sp>
              <p:nvSpPr>
                <p:cNvPr id="159" name="Google Shape;159;p1"/>
                <p:cNvSpPr/>
                <p:nvPr/>
              </p:nvSpPr>
              <p:spPr>
                <a:xfrm>
                  <a:off x="1167" y="2264"/>
                  <a:ext cx="46" cy="243"/>
                </a:xfrm>
                <a:custGeom>
                  <a:rect b="b" l="l" r="r" t="t"/>
                  <a:pathLst>
                    <a:path extrusionOk="0" h="243" w="46">
                      <a:moveTo>
                        <a:pt x="38" y="243"/>
                      </a:moveTo>
                      <a:lnTo>
                        <a:pt x="46" y="241"/>
                      </a:lnTo>
                      <a:lnTo>
                        <a:pt x="8" y="0"/>
                      </a:lnTo>
                      <a:lnTo>
                        <a:pt x="0" y="1"/>
                      </a:lnTo>
                      <a:lnTo>
                        <a:pt x="38" y="243"/>
                      </a:lnTo>
                      <a:close/>
                    </a:path>
                  </a:pathLst>
                </a:custGeom>
                <a:solidFill>
                  <a:srgbClr val="E8D4BF"/>
                </a:solidFill>
                <a:ln cap="flat"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1"/>
                <p:cNvSpPr/>
                <p:nvPr/>
              </p:nvSpPr>
              <p:spPr>
                <a:xfrm>
                  <a:off x="1019" y="1974"/>
                  <a:ext cx="65" cy="287"/>
                </a:xfrm>
                <a:custGeom>
                  <a:rect b="b" l="l" r="r" t="t"/>
                  <a:pathLst>
                    <a:path extrusionOk="0" h="287" w="65">
                      <a:moveTo>
                        <a:pt x="46" y="287"/>
                      </a:moveTo>
                      <a:lnTo>
                        <a:pt x="65" y="285"/>
                      </a:lnTo>
                      <a:lnTo>
                        <a:pt x="19" y="0"/>
                      </a:lnTo>
                      <a:lnTo>
                        <a:pt x="0" y="2"/>
                      </a:lnTo>
                      <a:lnTo>
                        <a:pt x="46" y="287"/>
                      </a:lnTo>
                      <a:close/>
                    </a:path>
                  </a:pathLst>
                </a:custGeom>
                <a:solidFill>
                  <a:srgbClr val="E8D4BF"/>
                </a:solidFill>
                <a:ln cap="flat"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1"/>
                <p:cNvSpPr/>
                <p:nvPr/>
              </p:nvSpPr>
              <p:spPr>
                <a:xfrm>
                  <a:off x="1206" y="1947"/>
                  <a:ext cx="63" cy="289"/>
                </a:xfrm>
                <a:custGeom>
                  <a:rect b="b" l="l" r="r" t="t"/>
                  <a:pathLst>
                    <a:path extrusionOk="0" h="289" w="63">
                      <a:moveTo>
                        <a:pt x="44" y="289"/>
                      </a:moveTo>
                      <a:lnTo>
                        <a:pt x="63" y="285"/>
                      </a:lnTo>
                      <a:lnTo>
                        <a:pt x="18" y="0"/>
                      </a:lnTo>
                      <a:lnTo>
                        <a:pt x="0" y="4"/>
                      </a:lnTo>
                      <a:lnTo>
                        <a:pt x="44" y="289"/>
                      </a:lnTo>
                      <a:close/>
                    </a:path>
                  </a:pathLst>
                </a:custGeom>
                <a:solidFill>
                  <a:srgbClr val="E8D4BF"/>
                </a:solidFill>
                <a:ln cap="flat"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
                <p:cNvSpPr/>
                <p:nvPr/>
              </p:nvSpPr>
              <p:spPr>
                <a:xfrm>
                  <a:off x="1058" y="2229"/>
                  <a:ext cx="227" cy="64"/>
                </a:xfrm>
                <a:custGeom>
                  <a:rect b="b" l="l" r="r" t="t"/>
                  <a:pathLst>
                    <a:path extrusionOk="0" h="64" w="227">
                      <a:moveTo>
                        <a:pt x="7" y="64"/>
                      </a:moveTo>
                      <a:lnTo>
                        <a:pt x="227" y="29"/>
                      </a:lnTo>
                      <a:lnTo>
                        <a:pt x="221" y="0"/>
                      </a:lnTo>
                      <a:lnTo>
                        <a:pt x="0" y="33"/>
                      </a:lnTo>
                      <a:lnTo>
                        <a:pt x="7" y="64"/>
                      </a:lnTo>
                      <a:close/>
                    </a:path>
                  </a:pathLst>
                </a:custGeom>
                <a:solidFill>
                  <a:srgbClr val="E8D4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1"/>
                <p:cNvSpPr/>
                <p:nvPr/>
              </p:nvSpPr>
              <p:spPr>
                <a:xfrm>
                  <a:off x="1015" y="1859"/>
                  <a:ext cx="243" cy="382"/>
                </a:xfrm>
                <a:custGeom>
                  <a:rect b="b" l="l" r="r" t="t"/>
                  <a:pathLst>
                    <a:path extrusionOk="0" h="382" w="243">
                      <a:moveTo>
                        <a:pt x="125" y="0"/>
                      </a:moveTo>
                      <a:lnTo>
                        <a:pt x="49" y="12"/>
                      </a:lnTo>
                      <a:lnTo>
                        <a:pt x="59" y="85"/>
                      </a:lnTo>
                      <a:lnTo>
                        <a:pt x="25" y="90"/>
                      </a:lnTo>
                      <a:lnTo>
                        <a:pt x="0" y="119"/>
                      </a:lnTo>
                      <a:lnTo>
                        <a:pt x="31" y="318"/>
                      </a:lnTo>
                      <a:lnTo>
                        <a:pt x="80" y="382"/>
                      </a:lnTo>
                      <a:lnTo>
                        <a:pt x="213" y="361"/>
                      </a:lnTo>
                      <a:lnTo>
                        <a:pt x="243" y="284"/>
                      </a:lnTo>
                      <a:lnTo>
                        <a:pt x="211" y="82"/>
                      </a:lnTo>
                      <a:lnTo>
                        <a:pt x="171" y="66"/>
                      </a:lnTo>
                      <a:lnTo>
                        <a:pt x="136" y="72"/>
                      </a:lnTo>
                      <a:lnTo>
                        <a:pt x="125" y="0"/>
                      </a:lnTo>
                      <a:close/>
                    </a:path>
                  </a:pathLst>
                </a:custGeom>
                <a:solidFill>
                  <a:srgbClr val="E8D4BF"/>
                </a:solidFill>
                <a:ln cap="flat"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1"/>
                <p:cNvSpPr/>
                <p:nvPr/>
              </p:nvSpPr>
              <p:spPr>
                <a:xfrm>
                  <a:off x="1185" y="2450"/>
                  <a:ext cx="39" cy="60"/>
                </a:xfrm>
                <a:custGeom>
                  <a:rect b="b" l="l" r="r" t="t"/>
                  <a:pathLst>
                    <a:path extrusionOk="0" h="60" w="39">
                      <a:moveTo>
                        <a:pt x="9" y="60"/>
                      </a:moveTo>
                      <a:lnTo>
                        <a:pt x="39" y="55"/>
                      </a:lnTo>
                      <a:lnTo>
                        <a:pt x="31" y="0"/>
                      </a:lnTo>
                      <a:lnTo>
                        <a:pt x="0" y="6"/>
                      </a:lnTo>
                      <a:lnTo>
                        <a:pt x="9" y="60"/>
                      </a:lnTo>
                      <a:close/>
                    </a:path>
                  </a:pathLst>
                </a:custGeom>
                <a:solidFill>
                  <a:srgbClr val="E8D4BF"/>
                </a:solidFill>
                <a:ln cap="flat"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65" name="Google Shape;165;p1"/>
              <p:cNvGrpSpPr/>
              <p:nvPr/>
            </p:nvGrpSpPr>
            <p:grpSpPr>
              <a:xfrm>
                <a:off x="684" y="3828"/>
                <a:ext cx="406" cy="277"/>
                <a:chOff x="799" y="2002"/>
                <a:chExt cx="584" cy="398"/>
              </a:xfrm>
            </p:grpSpPr>
            <p:sp>
              <p:nvSpPr>
                <p:cNvPr id="166" name="Google Shape;166;p1"/>
                <p:cNvSpPr/>
                <p:nvPr/>
              </p:nvSpPr>
              <p:spPr>
                <a:xfrm>
                  <a:off x="1163" y="2252"/>
                  <a:ext cx="213" cy="137"/>
                </a:xfrm>
                <a:custGeom>
                  <a:rect b="b" l="l" r="r" t="t"/>
                  <a:pathLst>
                    <a:path extrusionOk="0" h="137" w="213">
                      <a:moveTo>
                        <a:pt x="208" y="137"/>
                      </a:moveTo>
                      <a:lnTo>
                        <a:pt x="213" y="130"/>
                      </a:lnTo>
                      <a:lnTo>
                        <a:pt x="5" y="0"/>
                      </a:lnTo>
                      <a:lnTo>
                        <a:pt x="0" y="7"/>
                      </a:lnTo>
                      <a:lnTo>
                        <a:pt x="208" y="137"/>
                      </a:lnTo>
                      <a:close/>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1"/>
                <p:cNvSpPr/>
                <p:nvPr/>
              </p:nvSpPr>
              <p:spPr>
                <a:xfrm>
                  <a:off x="849" y="2164"/>
                  <a:ext cx="255" cy="170"/>
                </a:xfrm>
                <a:custGeom>
                  <a:rect b="b" l="l" r="r" t="t"/>
                  <a:pathLst>
                    <a:path extrusionOk="0" h="170" w="255">
                      <a:moveTo>
                        <a:pt x="245" y="170"/>
                      </a:moveTo>
                      <a:lnTo>
                        <a:pt x="255" y="153"/>
                      </a:lnTo>
                      <a:lnTo>
                        <a:pt x="11" y="0"/>
                      </a:lnTo>
                      <a:lnTo>
                        <a:pt x="0" y="17"/>
                      </a:lnTo>
                      <a:lnTo>
                        <a:pt x="245" y="170"/>
                      </a:lnTo>
                      <a:close/>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
                <p:cNvSpPr/>
                <p:nvPr/>
              </p:nvSpPr>
              <p:spPr>
                <a:xfrm>
                  <a:off x="952" y="2007"/>
                  <a:ext cx="255" cy="169"/>
                </a:xfrm>
                <a:custGeom>
                  <a:rect b="b" l="l" r="r" t="t"/>
                  <a:pathLst>
                    <a:path extrusionOk="0" h="169" w="255">
                      <a:moveTo>
                        <a:pt x="244" y="169"/>
                      </a:moveTo>
                      <a:lnTo>
                        <a:pt x="255" y="154"/>
                      </a:lnTo>
                      <a:lnTo>
                        <a:pt x="10" y="0"/>
                      </a:lnTo>
                      <a:lnTo>
                        <a:pt x="0" y="17"/>
                      </a:lnTo>
                      <a:lnTo>
                        <a:pt x="244" y="169"/>
                      </a:lnTo>
                      <a:close/>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1"/>
                <p:cNvSpPr/>
                <p:nvPr/>
              </p:nvSpPr>
              <p:spPr>
                <a:xfrm>
                  <a:off x="1091" y="2151"/>
                  <a:ext cx="145" cy="204"/>
                </a:xfrm>
                <a:custGeom>
                  <a:rect b="b" l="l" r="r" t="t"/>
                  <a:pathLst>
                    <a:path extrusionOk="0" h="204" w="145">
                      <a:moveTo>
                        <a:pt x="28" y="204"/>
                      </a:moveTo>
                      <a:lnTo>
                        <a:pt x="145" y="14"/>
                      </a:lnTo>
                      <a:lnTo>
                        <a:pt x="119" y="0"/>
                      </a:lnTo>
                      <a:lnTo>
                        <a:pt x="0" y="189"/>
                      </a:lnTo>
                      <a:lnTo>
                        <a:pt x="28" y="204"/>
                      </a:lnTo>
                      <a:close/>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1"/>
                <p:cNvSpPr/>
                <p:nvPr/>
              </p:nvSpPr>
              <p:spPr>
                <a:xfrm>
                  <a:off x="799" y="2002"/>
                  <a:ext cx="371" cy="295"/>
                </a:xfrm>
                <a:custGeom>
                  <a:rect b="b" l="l" r="r" t="t"/>
                  <a:pathLst>
                    <a:path extrusionOk="0" h="295" w="371">
                      <a:moveTo>
                        <a:pt x="41" y="11"/>
                      </a:moveTo>
                      <a:lnTo>
                        <a:pt x="0" y="77"/>
                      </a:lnTo>
                      <a:lnTo>
                        <a:pt x="62" y="115"/>
                      </a:lnTo>
                      <a:lnTo>
                        <a:pt x="43" y="145"/>
                      </a:lnTo>
                      <a:lnTo>
                        <a:pt x="49" y="184"/>
                      </a:lnTo>
                      <a:lnTo>
                        <a:pt x="219" y="290"/>
                      </a:lnTo>
                      <a:lnTo>
                        <a:pt x="299" y="295"/>
                      </a:lnTo>
                      <a:lnTo>
                        <a:pt x="371" y="181"/>
                      </a:lnTo>
                      <a:lnTo>
                        <a:pt x="332" y="108"/>
                      </a:lnTo>
                      <a:lnTo>
                        <a:pt x="159" y="0"/>
                      </a:lnTo>
                      <a:lnTo>
                        <a:pt x="121" y="20"/>
                      </a:lnTo>
                      <a:lnTo>
                        <a:pt x="102" y="48"/>
                      </a:lnTo>
                      <a:lnTo>
                        <a:pt x="41" y="11"/>
                      </a:lnTo>
                      <a:close/>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1"/>
                <p:cNvSpPr/>
                <p:nvPr/>
              </p:nvSpPr>
              <p:spPr>
                <a:xfrm>
                  <a:off x="1320" y="2344"/>
                  <a:ext cx="63" cy="56"/>
                </a:xfrm>
                <a:custGeom>
                  <a:rect b="b" l="l" r="r" t="t"/>
                  <a:pathLst>
                    <a:path extrusionOk="0" h="56" w="63">
                      <a:moveTo>
                        <a:pt x="46" y="56"/>
                      </a:moveTo>
                      <a:lnTo>
                        <a:pt x="63" y="30"/>
                      </a:lnTo>
                      <a:lnTo>
                        <a:pt x="17" y="0"/>
                      </a:lnTo>
                      <a:lnTo>
                        <a:pt x="0" y="26"/>
                      </a:lnTo>
                      <a:lnTo>
                        <a:pt x="46" y="56"/>
                      </a:lnTo>
                      <a:close/>
                    </a:path>
                  </a:pathLst>
                </a:custGeom>
                <a:solidFill>
                  <a:srgbClr val="FFCC99"/>
                </a:solid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72" name="Google Shape;172;p1"/>
              <p:cNvSpPr/>
              <p:nvPr/>
            </p:nvSpPr>
            <p:spPr>
              <a:xfrm>
                <a:off x="929" y="3930"/>
                <a:ext cx="22" cy="158"/>
              </a:xfrm>
              <a:custGeom>
                <a:rect b="b" l="l" r="r" t="t"/>
                <a:pathLst>
                  <a:path extrusionOk="0" h="227" w="31">
                    <a:moveTo>
                      <a:pt x="0" y="3"/>
                    </a:moveTo>
                    <a:lnTo>
                      <a:pt x="0" y="227"/>
                    </a:lnTo>
                    <a:lnTo>
                      <a:pt x="30" y="225"/>
                    </a:lnTo>
                    <a:lnTo>
                      <a:pt x="31" y="0"/>
                    </a:lnTo>
                    <a:lnTo>
                      <a:pt x="0" y="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73" name="Google Shape;173;p1"/>
          <p:cNvSpPr/>
          <p:nvPr/>
        </p:nvSpPr>
        <p:spPr>
          <a:xfrm>
            <a:off x="6322751" y="5929810"/>
            <a:ext cx="393700" cy="718724"/>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74" name="Google Shape;174;p1"/>
          <p:cNvSpPr/>
          <p:nvPr/>
        </p:nvSpPr>
        <p:spPr>
          <a:xfrm>
            <a:off x="6109788" y="3234929"/>
            <a:ext cx="393700" cy="718724"/>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nvGrpSpPr>
          <p:cNvPr id="175" name="Google Shape;175;p1"/>
          <p:cNvGrpSpPr/>
          <p:nvPr/>
        </p:nvGrpSpPr>
        <p:grpSpPr>
          <a:xfrm>
            <a:off x="310606" y="2831556"/>
            <a:ext cx="287338" cy="654897"/>
            <a:chOff x="8686800" y="5878380"/>
            <a:chExt cx="287338" cy="654897"/>
          </a:xfrm>
        </p:grpSpPr>
        <p:grpSp>
          <p:nvGrpSpPr>
            <p:cNvPr id="176" name="Google Shape;176;p1"/>
            <p:cNvGrpSpPr/>
            <p:nvPr/>
          </p:nvGrpSpPr>
          <p:grpSpPr>
            <a:xfrm>
              <a:off x="8686800" y="5878380"/>
              <a:ext cx="287338" cy="654897"/>
              <a:chOff x="8534400" y="5309341"/>
              <a:chExt cx="287338" cy="654897"/>
            </a:xfrm>
          </p:grpSpPr>
          <p:cxnSp>
            <p:nvCxnSpPr>
              <p:cNvPr id="177" name="Google Shape;177;p1"/>
              <p:cNvCxnSpPr/>
              <p:nvPr/>
            </p:nvCxnSpPr>
            <p:spPr>
              <a:xfrm>
                <a:off x="8545513" y="5562600"/>
                <a:ext cx="0" cy="401638"/>
              </a:xfrm>
              <a:prstGeom prst="straightConnector1">
                <a:avLst/>
              </a:prstGeom>
              <a:noFill/>
              <a:ln cap="flat" cmpd="sng" w="28575">
                <a:solidFill>
                  <a:schemeClr val="dk1"/>
                </a:solidFill>
                <a:prstDash val="solid"/>
                <a:round/>
                <a:headEnd len="med" w="med" type="none"/>
                <a:tailEnd len="med" w="med" type="none"/>
              </a:ln>
            </p:spPr>
          </p:cxnSp>
          <p:cxnSp>
            <p:nvCxnSpPr>
              <p:cNvPr id="178" name="Google Shape;178;p1"/>
              <p:cNvCxnSpPr/>
              <p:nvPr/>
            </p:nvCxnSpPr>
            <p:spPr>
              <a:xfrm>
                <a:off x="8809038" y="5541962"/>
                <a:ext cx="0" cy="401638"/>
              </a:xfrm>
              <a:prstGeom prst="straightConnector1">
                <a:avLst/>
              </a:prstGeom>
              <a:noFill/>
              <a:ln cap="flat" cmpd="sng" w="28575">
                <a:solidFill>
                  <a:schemeClr val="dk1"/>
                </a:solidFill>
                <a:prstDash val="solid"/>
                <a:round/>
                <a:headEnd len="med" w="med" type="none"/>
                <a:tailEnd len="med" w="med" type="none"/>
              </a:ln>
            </p:spPr>
          </p:cxnSp>
          <p:sp>
            <p:nvSpPr>
              <p:cNvPr id="179" name="Google Shape;179;p1"/>
              <p:cNvSpPr/>
              <p:nvPr/>
            </p:nvSpPr>
            <p:spPr>
              <a:xfrm>
                <a:off x="8534400" y="5309341"/>
                <a:ext cx="287338" cy="527050"/>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0" name="Google Shape;180;p1"/>
            <p:cNvSpPr/>
            <p:nvPr/>
          </p:nvSpPr>
          <p:spPr>
            <a:xfrm>
              <a:off x="8689183" y="5986463"/>
              <a:ext cx="280994" cy="71436"/>
            </a:xfrm>
            <a:custGeom>
              <a:rect b="b" l="l" r="r" t="t"/>
              <a:pathLst>
                <a:path extrusionOk="0" h="71436" w="280994">
                  <a:moveTo>
                    <a:pt x="0" y="71436"/>
                  </a:moveTo>
                  <a:cubicBezTo>
                    <a:pt x="1587" y="58736"/>
                    <a:pt x="-397" y="46830"/>
                    <a:pt x="4762" y="38099"/>
                  </a:cubicBezTo>
                  <a:cubicBezTo>
                    <a:pt x="9921" y="29368"/>
                    <a:pt x="26591" y="21828"/>
                    <a:pt x="30957" y="19050"/>
                  </a:cubicBezTo>
                  <a:cubicBezTo>
                    <a:pt x="35323" y="16272"/>
                    <a:pt x="6927" y="29440"/>
                    <a:pt x="30956" y="21431"/>
                  </a:cubicBezTo>
                  <a:cubicBezTo>
                    <a:pt x="32543" y="19050"/>
                    <a:pt x="33483" y="16075"/>
                    <a:pt x="35718" y="14287"/>
                  </a:cubicBezTo>
                  <a:cubicBezTo>
                    <a:pt x="37678" y="12719"/>
                    <a:pt x="41087" y="13681"/>
                    <a:pt x="42862" y="11906"/>
                  </a:cubicBezTo>
                  <a:cubicBezTo>
                    <a:pt x="51512" y="3256"/>
                    <a:pt x="39085" y="4762"/>
                    <a:pt x="50006" y="4762"/>
                  </a:cubicBezTo>
                  <a:lnTo>
                    <a:pt x="50006" y="4762"/>
                  </a:lnTo>
                  <a:cubicBezTo>
                    <a:pt x="107928" y="2129"/>
                    <a:pt x="165839" y="0"/>
                    <a:pt x="223837" y="0"/>
                  </a:cubicBezTo>
                  <a:lnTo>
                    <a:pt x="223837" y="0"/>
                  </a:lnTo>
                  <a:cubicBezTo>
                    <a:pt x="229393" y="3969"/>
                    <a:pt x="235403" y="7370"/>
                    <a:pt x="240506" y="11906"/>
                  </a:cubicBezTo>
                  <a:cubicBezTo>
                    <a:pt x="242645" y="13807"/>
                    <a:pt x="243033" y="17262"/>
                    <a:pt x="245268" y="19050"/>
                  </a:cubicBezTo>
                  <a:cubicBezTo>
                    <a:pt x="247228" y="20618"/>
                    <a:pt x="250218" y="20212"/>
                    <a:pt x="252412" y="21431"/>
                  </a:cubicBezTo>
                  <a:cubicBezTo>
                    <a:pt x="276976" y="35077"/>
                    <a:pt x="257678" y="27949"/>
                    <a:pt x="273843" y="33337"/>
                  </a:cubicBezTo>
                  <a:lnTo>
                    <a:pt x="278606" y="40481"/>
                  </a:lnTo>
                  <a:lnTo>
                    <a:pt x="278606" y="40481"/>
                  </a:lnTo>
                  <a:cubicBezTo>
                    <a:pt x="281250" y="64279"/>
                    <a:pt x="280987" y="54724"/>
                    <a:pt x="280987" y="69056"/>
                  </a:cubicBezTo>
                  <a:lnTo>
                    <a:pt x="280987" y="69056"/>
                  </a:lnTo>
                  <a:lnTo>
                    <a:pt x="0" y="71436"/>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1"/>
            <p:cNvSpPr/>
            <p:nvPr/>
          </p:nvSpPr>
          <p:spPr>
            <a:xfrm>
              <a:off x="8780868" y="5883857"/>
              <a:ext cx="97623" cy="102606"/>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2" name="Google Shape;182;p1"/>
          <p:cNvGrpSpPr/>
          <p:nvPr/>
        </p:nvGrpSpPr>
        <p:grpSpPr>
          <a:xfrm>
            <a:off x="2331653" y="4432041"/>
            <a:ext cx="309883" cy="1166306"/>
            <a:chOff x="8048739" y="4762500"/>
            <a:chExt cx="309883" cy="1166306"/>
          </a:xfrm>
        </p:grpSpPr>
        <p:grpSp>
          <p:nvGrpSpPr>
            <p:cNvPr id="183" name="Google Shape;183;p1"/>
            <p:cNvGrpSpPr/>
            <p:nvPr/>
          </p:nvGrpSpPr>
          <p:grpSpPr>
            <a:xfrm>
              <a:off x="8048739" y="4762500"/>
              <a:ext cx="309883" cy="742952"/>
              <a:chOff x="12106290" y="5978358"/>
              <a:chExt cx="309883" cy="742952"/>
            </a:xfrm>
          </p:grpSpPr>
          <p:sp>
            <p:nvSpPr>
              <p:cNvPr id="184" name="Google Shape;184;p1"/>
              <p:cNvSpPr/>
              <p:nvPr/>
            </p:nvSpPr>
            <p:spPr>
              <a:xfrm>
                <a:off x="12108198" y="5978358"/>
                <a:ext cx="307975" cy="52705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1"/>
              <p:cNvSpPr/>
              <p:nvPr/>
            </p:nvSpPr>
            <p:spPr>
              <a:xfrm>
                <a:off x="12106290" y="6194259"/>
                <a:ext cx="307974" cy="52705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l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186" name="Google Shape;186;p1"/>
            <p:cNvCxnSpPr/>
            <p:nvPr/>
          </p:nvCxnSpPr>
          <p:spPr>
            <a:xfrm>
              <a:off x="8062549" y="5527168"/>
              <a:ext cx="0" cy="401638"/>
            </a:xfrm>
            <a:prstGeom prst="straightConnector1">
              <a:avLst/>
            </a:prstGeom>
            <a:noFill/>
            <a:ln cap="flat" cmpd="sng" w="28575">
              <a:solidFill>
                <a:schemeClr val="dk1"/>
              </a:solidFill>
              <a:prstDash val="solid"/>
              <a:round/>
              <a:headEnd len="med" w="med" type="none"/>
              <a:tailEnd len="med" w="med" type="none"/>
            </a:ln>
          </p:spPr>
        </p:cxnSp>
        <p:sp>
          <p:nvSpPr>
            <p:cNvPr id="187" name="Google Shape;187;p1"/>
            <p:cNvSpPr/>
            <p:nvPr/>
          </p:nvSpPr>
          <p:spPr>
            <a:xfrm>
              <a:off x="8048740" y="5078147"/>
              <a:ext cx="307975" cy="52705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88" name="Google Shape;188;p1"/>
            <p:cNvCxnSpPr/>
            <p:nvPr/>
          </p:nvCxnSpPr>
          <p:spPr>
            <a:xfrm>
              <a:off x="8356715" y="5519984"/>
              <a:ext cx="0" cy="400050"/>
            </a:xfrm>
            <a:prstGeom prst="straightConnector1">
              <a:avLst/>
            </a:prstGeom>
            <a:noFill/>
            <a:ln cap="flat" cmpd="sng" w="28575">
              <a:solidFill>
                <a:schemeClr val="dk1"/>
              </a:solidFill>
              <a:prstDash val="solid"/>
              <a:round/>
              <a:headEnd len="med" w="med" type="none"/>
              <a:tailEnd len="med" w="med" type="none"/>
            </a:ln>
          </p:spPr>
        </p:cxnSp>
      </p:grpSp>
      <p:sp>
        <p:nvSpPr>
          <p:cNvPr id="189" name="Google Shape;189;p1"/>
          <p:cNvSpPr/>
          <p:nvPr/>
        </p:nvSpPr>
        <p:spPr>
          <a:xfrm>
            <a:off x="2306741" y="4708562"/>
            <a:ext cx="1061097" cy="996068"/>
          </a:xfrm>
          <a:custGeom>
            <a:rect b="b" l="l" r="r" t="t"/>
            <a:pathLst>
              <a:path extrusionOk="0" h="1104" w="880">
                <a:moveTo>
                  <a:pt x="880" y="1056"/>
                </a:moveTo>
                <a:lnTo>
                  <a:pt x="880" y="144"/>
                </a:lnTo>
                <a:lnTo>
                  <a:pt x="0" y="0"/>
                </a:lnTo>
                <a:lnTo>
                  <a:pt x="0" y="960"/>
                </a:lnTo>
                <a:lnTo>
                  <a:pt x="880" y="1104"/>
                </a:lnTo>
              </a:path>
            </a:pathLst>
          </a:custGeom>
          <a:solidFill>
            <a:schemeClr val="accent1">
              <a:alpha val="49803"/>
            </a:schemeClr>
          </a:solidFill>
          <a:ln cap="flat" cmpd="sng" w="1905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90" name="Google Shape;190;p1"/>
          <p:cNvGrpSpPr/>
          <p:nvPr/>
        </p:nvGrpSpPr>
        <p:grpSpPr>
          <a:xfrm>
            <a:off x="113756" y="5606880"/>
            <a:ext cx="393700" cy="1271588"/>
            <a:chOff x="2901" y="4325"/>
            <a:chExt cx="236" cy="690"/>
          </a:xfrm>
        </p:grpSpPr>
        <p:sp>
          <p:nvSpPr>
            <p:cNvPr id="191" name="Google Shape;191;p1"/>
            <p:cNvSpPr/>
            <p:nvPr/>
          </p:nvSpPr>
          <p:spPr>
            <a:xfrm>
              <a:off x="2901" y="4625"/>
              <a:ext cx="236" cy="390"/>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192" name="Google Shape;192;p1"/>
            <p:cNvSpPr/>
            <p:nvPr/>
          </p:nvSpPr>
          <p:spPr>
            <a:xfrm>
              <a:off x="2901" y="4325"/>
              <a:ext cx="236" cy="390"/>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grpSp>
        <p:nvGrpSpPr>
          <p:cNvPr id="193" name="Google Shape;193;p1"/>
          <p:cNvGrpSpPr/>
          <p:nvPr/>
        </p:nvGrpSpPr>
        <p:grpSpPr>
          <a:xfrm flipH="1">
            <a:off x="5709665" y="4185738"/>
            <a:ext cx="1120683" cy="1814513"/>
            <a:chOff x="240" y="3600"/>
            <a:chExt cx="154" cy="1143"/>
          </a:xfrm>
        </p:grpSpPr>
        <p:sp>
          <p:nvSpPr>
            <p:cNvPr id="194" name="Google Shape;194;p1"/>
            <p:cNvSpPr/>
            <p:nvPr/>
          </p:nvSpPr>
          <p:spPr>
            <a:xfrm>
              <a:off x="240" y="3600"/>
              <a:ext cx="154" cy="1143"/>
            </a:xfrm>
            <a:custGeom>
              <a:rect b="b" l="l" r="r" t="t"/>
              <a:pathLst>
                <a:path extrusionOk="0" h="1488" w="432">
                  <a:moveTo>
                    <a:pt x="48" y="1440"/>
                  </a:moveTo>
                  <a:lnTo>
                    <a:pt x="432" y="1056"/>
                  </a:lnTo>
                  <a:lnTo>
                    <a:pt x="432" y="0"/>
                  </a:lnTo>
                  <a:lnTo>
                    <a:pt x="0" y="336"/>
                  </a:lnTo>
                  <a:lnTo>
                    <a:pt x="0" y="1440"/>
                  </a:lnTo>
                  <a:lnTo>
                    <a:pt x="0" y="1488"/>
                  </a:lnTo>
                  <a:lnTo>
                    <a:pt x="48" y="1440"/>
                  </a:lnTo>
                  <a:close/>
                </a:path>
              </a:pathLst>
            </a:cu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1"/>
            <p:cNvSpPr/>
            <p:nvPr/>
          </p:nvSpPr>
          <p:spPr>
            <a:xfrm flipH="1">
              <a:off x="281" y="3943"/>
              <a:ext cx="32" cy="320"/>
            </a:xfrm>
            <a:custGeom>
              <a:rect b="b" l="l" r="r" t="t"/>
              <a:pathLst>
                <a:path extrusionOk="0" h="320" w="32">
                  <a:moveTo>
                    <a:pt x="32" y="64"/>
                  </a:moveTo>
                  <a:lnTo>
                    <a:pt x="0" y="0"/>
                  </a:lnTo>
                  <a:lnTo>
                    <a:pt x="0" y="264"/>
                  </a:lnTo>
                  <a:lnTo>
                    <a:pt x="32" y="320"/>
                  </a:lnTo>
                  <a:lnTo>
                    <a:pt x="32" y="64"/>
                  </a:lnTo>
                  <a:close/>
                </a:path>
              </a:pathLst>
            </a:cu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96" name="Google Shape;196;p1"/>
          <p:cNvGrpSpPr/>
          <p:nvPr/>
        </p:nvGrpSpPr>
        <p:grpSpPr>
          <a:xfrm>
            <a:off x="57811" y="6281046"/>
            <a:ext cx="307977" cy="790576"/>
            <a:chOff x="8775916" y="4772025"/>
            <a:chExt cx="307977" cy="790576"/>
          </a:xfrm>
        </p:grpSpPr>
        <p:grpSp>
          <p:nvGrpSpPr>
            <p:cNvPr id="197" name="Google Shape;197;p1"/>
            <p:cNvGrpSpPr/>
            <p:nvPr/>
          </p:nvGrpSpPr>
          <p:grpSpPr>
            <a:xfrm>
              <a:off x="8775918" y="4772025"/>
              <a:ext cx="307975" cy="790576"/>
              <a:chOff x="528" y="240"/>
              <a:chExt cx="181" cy="498"/>
            </a:xfrm>
          </p:grpSpPr>
          <p:cxnSp>
            <p:nvCxnSpPr>
              <p:cNvPr id="198" name="Google Shape;198;p1"/>
              <p:cNvCxnSpPr/>
              <p:nvPr/>
            </p:nvCxnSpPr>
            <p:spPr>
              <a:xfrm>
                <a:off x="535" y="485"/>
                <a:ext cx="0" cy="253"/>
              </a:xfrm>
              <a:prstGeom prst="straightConnector1">
                <a:avLst/>
              </a:prstGeom>
              <a:noFill/>
              <a:ln cap="flat" cmpd="sng" w="28575">
                <a:solidFill>
                  <a:schemeClr val="dk1"/>
                </a:solidFill>
                <a:prstDash val="solid"/>
                <a:round/>
                <a:headEnd len="med" w="med" type="none"/>
                <a:tailEnd len="med" w="med" type="none"/>
              </a:ln>
            </p:spPr>
          </p:cxnSp>
          <p:cxnSp>
            <p:nvCxnSpPr>
              <p:cNvPr id="199" name="Google Shape;199;p1"/>
              <p:cNvCxnSpPr/>
              <p:nvPr/>
            </p:nvCxnSpPr>
            <p:spPr>
              <a:xfrm>
                <a:off x="701" y="485"/>
                <a:ext cx="0" cy="253"/>
              </a:xfrm>
              <a:prstGeom prst="straightConnector1">
                <a:avLst/>
              </a:prstGeom>
              <a:noFill/>
              <a:ln cap="flat" cmpd="sng" w="28575">
                <a:solidFill>
                  <a:schemeClr val="dk1"/>
                </a:solidFill>
                <a:prstDash val="solid"/>
                <a:round/>
                <a:headEnd len="med" w="med" type="none"/>
                <a:tailEnd len="med" w="med" type="none"/>
              </a:ln>
            </p:spPr>
          </p:cxnSp>
          <p:sp>
            <p:nvSpPr>
              <p:cNvPr id="200" name="Google Shape;200;p1"/>
              <p:cNvSpPr/>
              <p:nvPr/>
            </p:nvSpPr>
            <p:spPr>
              <a:xfrm>
                <a:off x="528" y="240"/>
                <a:ext cx="181" cy="332"/>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01" name="Google Shape;201;p1"/>
            <p:cNvSpPr/>
            <p:nvPr/>
          </p:nvSpPr>
          <p:spPr>
            <a:xfrm rot="10800000">
              <a:off x="8775916" y="4988146"/>
              <a:ext cx="303430" cy="523433"/>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lt1"/>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02" name="Google Shape;202;p1"/>
          <p:cNvGrpSpPr/>
          <p:nvPr/>
        </p:nvGrpSpPr>
        <p:grpSpPr>
          <a:xfrm>
            <a:off x="50849" y="3947538"/>
            <a:ext cx="393700" cy="1271588"/>
            <a:chOff x="2901" y="4325"/>
            <a:chExt cx="236" cy="690"/>
          </a:xfrm>
        </p:grpSpPr>
        <p:sp>
          <p:nvSpPr>
            <p:cNvPr id="203" name="Google Shape;203;p1"/>
            <p:cNvSpPr/>
            <p:nvPr/>
          </p:nvSpPr>
          <p:spPr>
            <a:xfrm>
              <a:off x="2901" y="4625"/>
              <a:ext cx="236" cy="390"/>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sp>
          <p:nvSpPr>
            <p:cNvPr id="204" name="Google Shape;204;p1"/>
            <p:cNvSpPr/>
            <p:nvPr/>
          </p:nvSpPr>
          <p:spPr>
            <a:xfrm>
              <a:off x="2901" y="4325"/>
              <a:ext cx="236" cy="390"/>
            </a:xfrm>
            <a:prstGeom prst="can">
              <a:avLst>
                <a:gd fmla="val 41314" name="adj"/>
              </a:avLst>
            </a:prstGeom>
            <a:solidFill>
              <a:srgbClr val="73D9F1">
                <a:alpha val="49803"/>
              </a:srgb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sz="1800" u="none">
                <a:solidFill>
                  <a:schemeClr val="dk1"/>
                </a:solidFill>
                <a:latin typeface="Arial"/>
                <a:ea typeface="Arial"/>
                <a:cs typeface="Arial"/>
                <a:sym typeface="Arial"/>
              </a:endParaRPr>
            </a:p>
          </p:txBody>
        </p:sp>
      </p:grpSp>
      <p:grpSp>
        <p:nvGrpSpPr>
          <p:cNvPr id="205" name="Google Shape;205;p1"/>
          <p:cNvGrpSpPr/>
          <p:nvPr/>
        </p:nvGrpSpPr>
        <p:grpSpPr>
          <a:xfrm>
            <a:off x="3315099" y="5256491"/>
            <a:ext cx="192619" cy="858838"/>
            <a:chOff x="384" y="816"/>
            <a:chExt cx="140" cy="541"/>
          </a:xfrm>
        </p:grpSpPr>
        <p:cxnSp>
          <p:nvCxnSpPr>
            <p:cNvPr id="206" name="Google Shape;206;p1"/>
            <p:cNvCxnSpPr/>
            <p:nvPr/>
          </p:nvCxnSpPr>
          <p:spPr>
            <a:xfrm>
              <a:off x="520" y="1109"/>
              <a:ext cx="0" cy="248"/>
            </a:xfrm>
            <a:prstGeom prst="straightConnector1">
              <a:avLst/>
            </a:prstGeom>
            <a:noFill/>
            <a:ln cap="flat" cmpd="sng" w="28575">
              <a:solidFill>
                <a:schemeClr val="dk1"/>
              </a:solidFill>
              <a:prstDash val="solid"/>
              <a:round/>
              <a:headEnd len="med" w="med" type="none"/>
              <a:tailEnd len="med" w="med" type="none"/>
            </a:ln>
          </p:spPr>
        </p:cxnSp>
        <p:cxnSp>
          <p:nvCxnSpPr>
            <p:cNvPr id="207" name="Google Shape;207;p1"/>
            <p:cNvCxnSpPr/>
            <p:nvPr/>
          </p:nvCxnSpPr>
          <p:spPr>
            <a:xfrm>
              <a:off x="391" y="1071"/>
              <a:ext cx="0" cy="248"/>
            </a:xfrm>
            <a:prstGeom prst="straightConnector1">
              <a:avLst/>
            </a:prstGeom>
            <a:noFill/>
            <a:ln cap="flat" cmpd="sng" w="28575">
              <a:solidFill>
                <a:schemeClr val="dk1"/>
              </a:solidFill>
              <a:prstDash val="solid"/>
              <a:round/>
              <a:headEnd len="med" w="med" type="none"/>
              <a:tailEnd len="med" w="med" type="none"/>
            </a:ln>
          </p:spPr>
        </p:cxnSp>
        <p:sp>
          <p:nvSpPr>
            <p:cNvPr id="208" name="Google Shape;208;p1"/>
            <p:cNvSpPr/>
            <p:nvPr/>
          </p:nvSpPr>
          <p:spPr>
            <a:xfrm flipH="1">
              <a:off x="384" y="816"/>
              <a:ext cx="140" cy="364"/>
            </a:xfrm>
            <a:custGeom>
              <a:rect b="b" l="l" r="r" t="t"/>
              <a:pathLst>
                <a:path extrusionOk="0" h="375" w="173">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09" name="Google Shape;209;p1"/>
          <p:cNvGrpSpPr/>
          <p:nvPr/>
        </p:nvGrpSpPr>
        <p:grpSpPr>
          <a:xfrm>
            <a:off x="6744023" y="5814711"/>
            <a:ext cx="288925" cy="704850"/>
            <a:chOff x="1247" y="2496"/>
            <a:chExt cx="182" cy="444"/>
          </a:xfrm>
        </p:grpSpPr>
        <p:cxnSp>
          <p:nvCxnSpPr>
            <p:cNvPr id="210" name="Google Shape;210;p1"/>
            <p:cNvCxnSpPr/>
            <p:nvPr/>
          </p:nvCxnSpPr>
          <p:spPr>
            <a:xfrm>
              <a:off x="1255" y="2688"/>
              <a:ext cx="0" cy="252"/>
            </a:xfrm>
            <a:prstGeom prst="straightConnector1">
              <a:avLst/>
            </a:prstGeom>
            <a:noFill/>
            <a:ln cap="flat" cmpd="sng" w="28575">
              <a:solidFill>
                <a:schemeClr val="dk1"/>
              </a:solidFill>
              <a:prstDash val="solid"/>
              <a:round/>
              <a:headEnd len="med" w="med" type="none"/>
              <a:tailEnd len="med" w="med" type="none"/>
            </a:ln>
          </p:spPr>
        </p:cxnSp>
        <p:cxnSp>
          <p:nvCxnSpPr>
            <p:cNvPr id="211" name="Google Shape;211;p1"/>
            <p:cNvCxnSpPr/>
            <p:nvPr/>
          </p:nvCxnSpPr>
          <p:spPr>
            <a:xfrm>
              <a:off x="1429" y="2680"/>
              <a:ext cx="0" cy="252"/>
            </a:xfrm>
            <a:prstGeom prst="straightConnector1">
              <a:avLst/>
            </a:prstGeom>
            <a:noFill/>
            <a:ln cap="flat" cmpd="sng" w="28575">
              <a:solidFill>
                <a:schemeClr val="dk1"/>
              </a:solidFill>
              <a:prstDash val="solid"/>
              <a:round/>
              <a:headEnd len="med" w="med" type="none"/>
              <a:tailEnd len="med" w="med" type="none"/>
            </a:ln>
          </p:spPr>
        </p:cxnSp>
        <p:grpSp>
          <p:nvGrpSpPr>
            <p:cNvPr id="212" name="Google Shape;212;p1"/>
            <p:cNvGrpSpPr/>
            <p:nvPr/>
          </p:nvGrpSpPr>
          <p:grpSpPr>
            <a:xfrm>
              <a:off x="1247" y="2496"/>
              <a:ext cx="182" cy="331"/>
              <a:chOff x="1247" y="2496"/>
              <a:chExt cx="182" cy="331"/>
            </a:xfrm>
          </p:grpSpPr>
          <p:sp>
            <p:nvSpPr>
              <p:cNvPr id="213" name="Google Shape;213;p1"/>
              <p:cNvSpPr/>
              <p:nvPr/>
            </p:nvSpPr>
            <p:spPr>
              <a:xfrm>
                <a:off x="1248" y="2496"/>
                <a:ext cx="181" cy="331"/>
              </a:xfrm>
              <a:custGeom>
                <a:rect b="b" l="l" r="r" t="t"/>
                <a:pathLst>
                  <a:path extrusionOk="0" h="517" w="27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cap="rnd"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
              <p:cNvSpPr/>
              <p:nvPr/>
            </p:nvSpPr>
            <p:spPr>
              <a:xfrm>
                <a:off x="1247" y="2684"/>
                <a:ext cx="182" cy="142"/>
              </a:xfrm>
              <a:custGeom>
                <a:rect b="b" l="l" r="r" t="t"/>
                <a:pathLst>
                  <a:path extrusionOk="0" h="142" w="182">
                    <a:moveTo>
                      <a:pt x="2" y="0"/>
                    </a:moveTo>
                    <a:lnTo>
                      <a:pt x="180" y="0"/>
                    </a:lnTo>
                    <a:lnTo>
                      <a:pt x="182" y="75"/>
                    </a:lnTo>
                    <a:lnTo>
                      <a:pt x="146" y="142"/>
                    </a:lnTo>
                    <a:lnTo>
                      <a:pt x="35" y="142"/>
                    </a:lnTo>
                    <a:lnTo>
                      <a:pt x="0" y="78"/>
                    </a:lnTo>
                    <a:lnTo>
                      <a:pt x="2"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cxnSp>
        <p:nvCxnSpPr>
          <p:cNvPr id="215" name="Google Shape;215;p1"/>
          <p:cNvCxnSpPr/>
          <p:nvPr/>
        </p:nvCxnSpPr>
        <p:spPr>
          <a:xfrm rot="10800000">
            <a:off x="744077" y="7162800"/>
            <a:ext cx="2989723" cy="0"/>
          </a:xfrm>
          <a:prstGeom prst="straightConnector1">
            <a:avLst/>
          </a:prstGeom>
          <a:noFill/>
          <a:ln cap="flat" cmpd="sng" w="25400">
            <a:solidFill>
              <a:srgbClr val="FF0000"/>
            </a:solidFill>
            <a:prstDash val="solid"/>
            <a:round/>
            <a:headEnd len="sm" w="sm" type="none"/>
            <a:tailEnd len="sm" w="sm" type="none"/>
          </a:ln>
        </p:spPr>
      </p:cxnSp>
      <p:cxnSp>
        <p:nvCxnSpPr>
          <p:cNvPr id="216" name="Google Shape;216;p1"/>
          <p:cNvCxnSpPr/>
          <p:nvPr/>
        </p:nvCxnSpPr>
        <p:spPr>
          <a:xfrm flipH="1">
            <a:off x="389690" y="7162800"/>
            <a:ext cx="353941" cy="902732"/>
          </a:xfrm>
          <a:prstGeom prst="straightConnector1">
            <a:avLst/>
          </a:prstGeom>
          <a:noFill/>
          <a:ln cap="flat" cmpd="sng" w="25400">
            <a:solidFill>
              <a:srgbClr val="FF0000"/>
            </a:solidFill>
            <a:prstDash val="solid"/>
            <a:round/>
            <a:headEnd len="sm" w="sm" type="none"/>
            <a:tailEnd len="sm" w="sm" type="none"/>
          </a:ln>
        </p:spPr>
      </p:cxnSp>
      <p:cxnSp>
        <p:nvCxnSpPr>
          <p:cNvPr id="217" name="Google Shape;217;p1"/>
          <p:cNvCxnSpPr/>
          <p:nvPr/>
        </p:nvCxnSpPr>
        <p:spPr>
          <a:xfrm flipH="1">
            <a:off x="3733800" y="5961274"/>
            <a:ext cx="902547" cy="1201526"/>
          </a:xfrm>
          <a:prstGeom prst="straightConnector1">
            <a:avLst/>
          </a:prstGeom>
          <a:noFill/>
          <a:ln cap="flat" cmpd="sng" w="25400">
            <a:solidFill>
              <a:srgbClr val="FF0000"/>
            </a:solidFill>
            <a:prstDash val="solid"/>
            <a:round/>
            <a:headEnd len="sm" w="sm" type="none"/>
            <a:tailEnd len="sm" w="sm" type="none"/>
          </a:ln>
        </p:spPr>
      </p:cxnSp>
      <p:cxnSp>
        <p:nvCxnSpPr>
          <p:cNvPr id="218" name="Google Shape;218;p1"/>
          <p:cNvCxnSpPr/>
          <p:nvPr/>
        </p:nvCxnSpPr>
        <p:spPr>
          <a:xfrm rot="10800000">
            <a:off x="6563350" y="6639805"/>
            <a:ext cx="24376" cy="1365735"/>
          </a:xfrm>
          <a:prstGeom prst="straightConnector1">
            <a:avLst/>
          </a:prstGeom>
          <a:noFill/>
          <a:ln cap="flat" cmpd="sng" w="25400">
            <a:solidFill>
              <a:srgbClr val="FF0000"/>
            </a:solidFill>
            <a:prstDash val="solid"/>
            <a:round/>
            <a:headEnd len="sm" w="sm" type="none"/>
            <a:tailEnd len="sm" w="sm" type="none"/>
          </a:ln>
        </p:spPr>
      </p:cxnSp>
      <p:cxnSp>
        <p:nvCxnSpPr>
          <p:cNvPr id="219" name="Google Shape;219;p1"/>
          <p:cNvCxnSpPr/>
          <p:nvPr/>
        </p:nvCxnSpPr>
        <p:spPr>
          <a:xfrm rot="10800000">
            <a:off x="3937817" y="5443638"/>
            <a:ext cx="698530" cy="493169"/>
          </a:xfrm>
          <a:prstGeom prst="straightConnector1">
            <a:avLst/>
          </a:prstGeom>
          <a:noFill/>
          <a:ln cap="flat" cmpd="sng" w="25400">
            <a:solidFill>
              <a:srgbClr val="FF0000"/>
            </a:solidFill>
            <a:prstDash val="solid"/>
            <a:round/>
            <a:headEnd len="sm" w="sm" type="none"/>
            <a:tailEnd len="sm" w="sm" type="none"/>
          </a:ln>
        </p:spPr>
      </p:cxnSp>
      <p:cxnSp>
        <p:nvCxnSpPr>
          <p:cNvPr id="220" name="Google Shape;220;p1"/>
          <p:cNvCxnSpPr/>
          <p:nvPr/>
        </p:nvCxnSpPr>
        <p:spPr>
          <a:xfrm rot="10800000">
            <a:off x="3937818" y="5443638"/>
            <a:ext cx="1771847" cy="0"/>
          </a:xfrm>
          <a:prstGeom prst="straightConnector1">
            <a:avLst/>
          </a:prstGeom>
          <a:noFill/>
          <a:ln cap="flat" cmpd="sng" w="25400">
            <a:solidFill>
              <a:srgbClr val="FF0000"/>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pic>
        <p:nvPicPr>
          <p:cNvPr descr="C:\Documents and Settings\All Users\Documents\TAPS Files\dvc1.gif" id="226" name="Google Shape;226;ge52ce25f64_0_0"/>
          <p:cNvPicPr preferRelativeResize="0"/>
          <p:nvPr/>
        </p:nvPicPr>
        <p:blipFill rotWithShape="1">
          <a:blip r:embed="rId3">
            <a:alphaModFix/>
          </a:blip>
          <a:srcRect b="0" l="0" r="0" t="0"/>
          <a:stretch/>
        </p:blipFill>
        <p:spPr>
          <a:xfrm>
            <a:off x="3128961" y="7709042"/>
            <a:ext cx="1057275" cy="925513"/>
          </a:xfrm>
          <a:prstGeom prst="rect">
            <a:avLst/>
          </a:prstGeom>
          <a:noFill/>
          <a:ln>
            <a:noFill/>
          </a:ln>
        </p:spPr>
      </p:pic>
      <p:graphicFrame>
        <p:nvGraphicFramePr>
          <p:cNvPr id="227" name="Google Shape;227;ge52ce25f64_0_0"/>
          <p:cNvGraphicFramePr/>
          <p:nvPr/>
        </p:nvGraphicFramePr>
        <p:xfrm>
          <a:off x="342898" y="749426"/>
          <a:ext cx="3000000" cy="3000000"/>
        </p:xfrm>
        <a:graphic>
          <a:graphicData uri="http://schemas.openxmlformats.org/drawingml/2006/table">
            <a:tbl>
              <a:tblPr>
                <a:noFill/>
                <a:tableStyleId>{50F1DC59-F30D-4F6A-8CCB-E1F4B7AFE15B}</a:tableStyleId>
              </a:tblPr>
              <a:tblGrid>
                <a:gridCol w="6629400"/>
              </a:tblGrid>
              <a:tr h="1259900">
                <a:tc>
                  <a:txBody>
                    <a:bodyPr/>
                    <a:lstStyle/>
                    <a:p>
                      <a:pPr indent="0" lvl="0" marL="0" marR="0" rtl="0" algn="ctr">
                        <a:spcBef>
                          <a:spcPts val="0"/>
                        </a:spcBef>
                        <a:spcAft>
                          <a:spcPts val="0"/>
                        </a:spcAft>
                        <a:buNone/>
                      </a:pPr>
                      <a:r>
                        <a:rPr lang="en-US" sz="1600" u="none" cap="none" strike="noStrike"/>
                        <a:t>Stage </a:t>
                      </a:r>
                      <a:r>
                        <a:rPr lang="en-US" sz="1600"/>
                        <a:t>5</a:t>
                      </a:r>
                      <a:endParaRPr/>
                    </a:p>
                    <a:p>
                      <a:pPr indent="0" lvl="0" marL="0" marR="0" rtl="0" algn="ctr">
                        <a:spcBef>
                          <a:spcPts val="0"/>
                        </a:spcBef>
                        <a:spcAft>
                          <a:spcPts val="0"/>
                        </a:spcAft>
                        <a:buNone/>
                      </a:pPr>
                      <a:r>
                        <a:rPr b="1" lang="en-US" sz="2800"/>
                        <a:t>Whiplash</a:t>
                      </a:r>
                      <a:endParaRPr/>
                    </a:p>
                    <a:p>
                      <a:pPr indent="0" lvl="0" marL="0" marR="0" rtl="0" algn="ctr">
                        <a:spcBef>
                          <a:spcPts val="0"/>
                        </a:spcBef>
                        <a:spcAft>
                          <a:spcPts val="0"/>
                        </a:spcAft>
                        <a:buNone/>
                      </a:pPr>
                      <a:r>
                        <a:rPr lang="en-US" sz="1200" u="none" cap="none" strike="noStrike"/>
                        <a:t>Course Designer: </a:t>
                      </a:r>
                      <a:r>
                        <a:rPr lang="en-US" sz="1200"/>
                        <a:t>Jordan Rogers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37850">
                <a:tc>
                  <a:txBody>
                    <a:bodyPr/>
                    <a:lstStyle/>
                    <a:p>
                      <a:pPr indent="0" lvl="0" marL="0" marR="0" rtl="0" algn="l">
                        <a:spcBef>
                          <a:spcPts val="0"/>
                        </a:spcBef>
                        <a:spcAft>
                          <a:spcPts val="0"/>
                        </a:spcAft>
                        <a:buNone/>
                      </a:pPr>
                      <a:r>
                        <a:rPr lang="en-US" sz="1100"/>
                        <a:t>Whiplash</a:t>
                      </a:r>
                      <a:r>
                        <a:rPr lang="en-US" sz="1100" u="none" cap="none" strike="noStrike"/>
                        <a:t> is a </a:t>
                      </a:r>
                      <a:r>
                        <a:rPr lang="en-US" sz="1100"/>
                        <a:t>2</a:t>
                      </a:r>
                      <a:r>
                        <a:rPr lang="en-US" sz="1100" u="none" cap="none" strike="noStrike"/>
                        <a:t>3 round, </a:t>
                      </a:r>
                      <a:r>
                        <a:rPr lang="en-US" sz="1100"/>
                        <a:t>11</a:t>
                      </a:r>
                      <a:r>
                        <a:rPr lang="en-US" sz="1100" u="none" cap="none" strike="noStrike"/>
                        <a:t>5 point Comstock </a:t>
                      </a:r>
                      <a:r>
                        <a:rPr lang="en-US" sz="1100"/>
                        <a:t>Long</a:t>
                      </a:r>
                      <a:r>
                        <a:rPr lang="en-US" sz="1100" u="none" cap="none" strike="noStrike"/>
                        <a:t> course. There are </a:t>
                      </a:r>
                      <a:r>
                        <a:rPr lang="en-US" sz="1100"/>
                        <a:t>11</a:t>
                      </a:r>
                      <a:r>
                        <a:rPr lang="en-US" sz="1100" u="none" cap="none" strike="noStrike"/>
                        <a:t> metric targets and </a:t>
                      </a:r>
                      <a:r>
                        <a:rPr lang="en-US" sz="1100"/>
                        <a:t>1</a:t>
                      </a:r>
                      <a:r>
                        <a:rPr lang="en-US" sz="1100" u="none" cap="none" strike="noStrike"/>
                        <a:t> steel target. The best two hits per target will score. Steel must fall to score. The start signal is audible. </a:t>
                      </a:r>
                      <a:endParaRPr sz="1100" u="none" cap="none" strike="noStrike"/>
                    </a:p>
                    <a:p>
                      <a:pPr indent="0" lvl="0" marL="0" rtl="0" algn="l">
                        <a:spcBef>
                          <a:spcPts val="0"/>
                        </a:spcBef>
                        <a:spcAft>
                          <a:spcPts val="0"/>
                        </a:spcAft>
                        <a:buClr>
                          <a:schemeClr val="dk1"/>
                        </a:buClr>
                        <a:buFont typeface="Arial"/>
                        <a:buNone/>
                      </a:pPr>
                      <a:r>
                        <a:t/>
                      </a:r>
                      <a:endParaRPr sz="11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383075">
                <a:tc>
                  <a:txBody>
                    <a:bodyPr/>
                    <a:lstStyle/>
                    <a:p>
                      <a:pPr indent="0" lvl="0" marL="0" rtl="0" algn="l">
                        <a:spcBef>
                          <a:spcPts val="0"/>
                        </a:spcBef>
                        <a:spcAft>
                          <a:spcPts val="0"/>
                        </a:spcAft>
                        <a:buClr>
                          <a:schemeClr val="dk1"/>
                        </a:buClr>
                        <a:buFont typeface="Arial"/>
                        <a:buNone/>
                      </a:pPr>
                      <a:r>
                        <a:rPr lang="en-US" sz="1100">
                          <a:solidFill>
                            <a:schemeClr val="dk1"/>
                          </a:solidFill>
                        </a:rPr>
                        <a:t>The Handgun and PCC start position is sitting in chair with wrists above top of head. Handgun or PCC is unloaded, lying flat and unsupported on table with trigger guard over X, muzzle pointed down range. </a:t>
                      </a:r>
                      <a:endParaRPr sz="1100">
                        <a:solidFill>
                          <a:schemeClr val="dk1"/>
                        </a:solidFill>
                      </a:endParaRPr>
                    </a:p>
                    <a:p>
                      <a:pPr indent="0" lvl="0" marL="0" rtl="0" algn="l">
                        <a:spcBef>
                          <a:spcPts val="0"/>
                        </a:spcBef>
                        <a:spcAft>
                          <a:spcPts val="0"/>
                        </a:spcAft>
                        <a:buSzPts val="1100"/>
                        <a:buNone/>
                      </a:pPr>
                      <a:r>
                        <a:rPr lang="en-US" sz="1100">
                          <a:solidFill>
                            <a:schemeClr val="dk1"/>
                          </a:solidFill>
                        </a:rPr>
                        <a:t>The first magazine to be used during the course of fire must be on the table at the start signal. </a:t>
                      </a:r>
                      <a:endParaRPr sz="11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925">
                <a:tc>
                  <a:txBody>
                    <a:bodyPr/>
                    <a:lstStyle/>
                    <a:p>
                      <a:pPr indent="0" lvl="0" marL="0" marR="0" rtl="0" algn="l">
                        <a:spcBef>
                          <a:spcPts val="0"/>
                        </a:spcBef>
                        <a:spcAft>
                          <a:spcPts val="0"/>
                        </a:spcAft>
                        <a:buNone/>
                      </a:pPr>
                      <a:r>
                        <a:rPr lang="en-US" sz="1100"/>
                        <a:t>On the audible start signal, engage all targets as visible from within the shooting area.</a:t>
                      </a:r>
                      <a:endParaRPr sz="1100"/>
                    </a:p>
                    <a:p>
                      <a:pPr indent="0" lvl="0" marL="0" marR="0" rtl="0" algn="l">
                        <a:spcBef>
                          <a:spcPts val="0"/>
                        </a:spcBef>
                        <a:spcAft>
                          <a:spcPts val="0"/>
                        </a:spcAft>
                        <a:buNone/>
                      </a:pPr>
                      <a:r>
                        <a:t/>
                      </a:r>
                      <a:endParaRPr sz="1100"/>
                    </a:p>
                    <a:p>
                      <a:pPr indent="0" lvl="0" marL="0" rtl="0" algn="l">
                        <a:spcBef>
                          <a:spcPts val="0"/>
                        </a:spcBef>
                        <a:spcAft>
                          <a:spcPts val="0"/>
                        </a:spcAft>
                        <a:buClr>
                          <a:schemeClr val="dk1"/>
                        </a:buClr>
                        <a:buFont typeface="Arial"/>
                        <a:buNone/>
                      </a:pPr>
                      <a:r>
                        <a:rPr lang="en-US" sz="1100">
                          <a:solidFill>
                            <a:schemeClr val="dk1"/>
                          </a:solidFill>
                        </a:rPr>
                        <a:t>Popper P1 activates the swinging target, which remains visible at rest. </a:t>
                      </a:r>
                      <a:endParaRPr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Font typeface="Arial"/>
                        <a:buNone/>
                      </a:pPr>
                      <a:r>
                        <a:rPr lang="en-US" sz="1100">
                          <a:solidFill>
                            <a:schemeClr val="dk1"/>
                          </a:solidFill>
                        </a:rPr>
                        <a:t>All barrels are SOFT COVER. </a:t>
                      </a:r>
                      <a:endParaRPr sz="11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2002-08-21T12:11:08Z</dcterms:created>
  <dc:creator>Larry J. Eckert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joroge@microsoft.com</vt:lpwstr>
  </property>
  <property fmtid="{D5CDD505-2E9C-101B-9397-08002B2CF9AE}" pid="5" name="MSIP_Label_f42aa342-8706-4288-bd11-ebb85995028c_SetDate">
    <vt:lpwstr>2021-03-19T19:55:53.4853447Z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229675c8-cd80-4559-84e6-07724323bb6c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