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5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C7560334-BCE0-4C9A-BE1F-CD9F09B8E844}"/>
  </pc:docChgLst>
  <pc:docChgLst>
    <pc:chgData name="Matt Carlson" userId="0e792f37f00095d9" providerId="LiveId" clId="{7CB4315A-F00A-47B3-BFFB-3EE3F9373A8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13">
            <a:extLst>
              <a:ext uri="{FF2B5EF4-FFF2-40B4-BE49-F238E27FC236}">
                <a16:creationId xmlns:a16="http://schemas.microsoft.com/office/drawing/2014/main" id="{F97CCACB-D77A-460D-9288-8D88338CB518}"/>
              </a:ext>
            </a:extLst>
          </p:cNvPr>
          <p:cNvGrpSpPr>
            <a:grpSpLocks/>
          </p:cNvGrpSpPr>
          <p:nvPr/>
        </p:nvGrpSpPr>
        <p:grpSpPr bwMode="auto">
          <a:xfrm>
            <a:off x="5201811" y="3357537"/>
            <a:ext cx="393700" cy="1271588"/>
            <a:chOff x="2496" y="4380"/>
            <a:chExt cx="236" cy="690"/>
          </a:xfrm>
        </p:grpSpPr>
        <p:sp>
          <p:nvSpPr>
            <p:cNvPr id="254" name="AutoShape 14">
              <a:extLst>
                <a:ext uri="{FF2B5EF4-FFF2-40B4-BE49-F238E27FC236}">
                  <a16:creationId xmlns:a16="http://schemas.microsoft.com/office/drawing/2014/main" id="{ED6C8818-2C3F-4D53-B79D-D70BA200D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5" name="AutoShape 15">
              <a:extLst>
                <a:ext uri="{FF2B5EF4-FFF2-40B4-BE49-F238E27FC236}">
                  <a16:creationId xmlns:a16="http://schemas.microsoft.com/office/drawing/2014/main" id="{942F1FDD-948F-44AA-B1CD-245C2C08C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4" name="Group 44">
            <a:extLst>
              <a:ext uri="{FF2B5EF4-FFF2-40B4-BE49-F238E27FC236}">
                <a16:creationId xmlns:a16="http://schemas.microsoft.com/office/drawing/2014/main" id="{825102EF-56CB-4EFC-B48C-FFB143C6FF53}"/>
              </a:ext>
            </a:extLst>
          </p:cNvPr>
          <p:cNvGrpSpPr>
            <a:grpSpLocks/>
          </p:cNvGrpSpPr>
          <p:nvPr/>
        </p:nvGrpSpPr>
        <p:grpSpPr bwMode="auto">
          <a:xfrm>
            <a:off x="2999663" y="3113036"/>
            <a:ext cx="287338" cy="787400"/>
            <a:chOff x="1756" y="2113"/>
            <a:chExt cx="181" cy="499"/>
          </a:xfrm>
        </p:grpSpPr>
        <p:sp>
          <p:nvSpPr>
            <p:cNvPr id="245" name="Line 45">
              <a:extLst>
                <a:ext uri="{FF2B5EF4-FFF2-40B4-BE49-F238E27FC236}">
                  <a16:creationId xmlns:a16="http://schemas.microsoft.com/office/drawing/2014/main" id="{FCEC2B72-290A-4B35-B3EF-EFE6A5C86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46">
              <a:extLst>
                <a:ext uri="{FF2B5EF4-FFF2-40B4-BE49-F238E27FC236}">
                  <a16:creationId xmlns:a16="http://schemas.microsoft.com/office/drawing/2014/main" id="{0AE5DEF7-0449-4BCA-874F-E58C89E3E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7" name="Group 47">
              <a:extLst>
                <a:ext uri="{FF2B5EF4-FFF2-40B4-BE49-F238E27FC236}">
                  <a16:creationId xmlns:a16="http://schemas.microsoft.com/office/drawing/2014/main" id="{FE929E24-C7B0-4B65-887B-5FD1D6784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8" name="Freeform 48">
                <a:extLst>
                  <a:ext uri="{FF2B5EF4-FFF2-40B4-BE49-F238E27FC236}">
                    <a16:creationId xmlns:a16="http://schemas.microsoft.com/office/drawing/2014/main" id="{9CB6FD8D-CE14-405D-B053-BDEBA585E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49">
                <a:extLst>
                  <a:ext uri="{FF2B5EF4-FFF2-40B4-BE49-F238E27FC236}">
                    <a16:creationId xmlns:a16="http://schemas.microsoft.com/office/drawing/2014/main" id="{95B8AD47-D26F-45B4-A5C3-DAE81D911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50">
                <a:extLst>
                  <a:ext uri="{FF2B5EF4-FFF2-40B4-BE49-F238E27FC236}">
                    <a16:creationId xmlns:a16="http://schemas.microsoft.com/office/drawing/2014/main" id="{88E65D1F-0657-4542-8434-BE07171C5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8" name="Group 374">
            <a:extLst>
              <a:ext uri="{FF2B5EF4-FFF2-40B4-BE49-F238E27FC236}">
                <a16:creationId xmlns:a16="http://schemas.microsoft.com/office/drawing/2014/main" id="{07B3944E-FC95-4FE1-98F7-E297CD1DF12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22293" y="3212523"/>
            <a:ext cx="228600" cy="862013"/>
            <a:chOff x="1488" y="768"/>
            <a:chExt cx="144" cy="543"/>
          </a:xfrm>
        </p:grpSpPr>
        <p:sp>
          <p:nvSpPr>
            <p:cNvPr id="239" name="Line 375">
              <a:extLst>
                <a:ext uri="{FF2B5EF4-FFF2-40B4-BE49-F238E27FC236}">
                  <a16:creationId xmlns:a16="http://schemas.microsoft.com/office/drawing/2014/main" id="{807BD234-0DEB-48FA-BEBC-D89A600C0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376">
              <a:extLst>
                <a:ext uri="{FF2B5EF4-FFF2-40B4-BE49-F238E27FC236}">
                  <a16:creationId xmlns:a16="http://schemas.microsoft.com/office/drawing/2014/main" id="{9D8AB9FE-3F11-4EDD-9970-E318A75B5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1" name="Group 377">
              <a:extLst>
                <a:ext uri="{FF2B5EF4-FFF2-40B4-BE49-F238E27FC236}">
                  <a16:creationId xmlns:a16="http://schemas.microsoft.com/office/drawing/2014/main" id="{B9184FAA-3B9E-464D-A884-5152DF74B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42" name="Freeform 378">
                <a:extLst>
                  <a:ext uri="{FF2B5EF4-FFF2-40B4-BE49-F238E27FC236}">
                    <a16:creationId xmlns:a16="http://schemas.microsoft.com/office/drawing/2014/main" id="{A3D5BE0D-92B8-41D9-8C6E-7C85F2E6B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379">
                <a:extLst>
                  <a:ext uri="{FF2B5EF4-FFF2-40B4-BE49-F238E27FC236}">
                    <a16:creationId xmlns:a16="http://schemas.microsoft.com/office/drawing/2014/main" id="{20D835EF-B861-4927-9131-594C2314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E00AD9C-6FA5-419E-B8A4-A1DBE65BB2C3}"/>
              </a:ext>
            </a:extLst>
          </p:cNvPr>
          <p:cNvSpPr/>
          <p:nvPr/>
        </p:nvSpPr>
        <p:spPr>
          <a:xfrm>
            <a:off x="5778722" y="3986294"/>
            <a:ext cx="800100" cy="788423"/>
          </a:xfrm>
          <a:custGeom>
            <a:avLst/>
            <a:gdLst>
              <a:gd name="connsiteX0" fmla="*/ 781050 w 800100"/>
              <a:gd name="connsiteY0" fmla="*/ 788423 h 788423"/>
              <a:gd name="connsiteX1" fmla="*/ 790575 w 800100"/>
              <a:gd name="connsiteY1" fmla="*/ 740798 h 788423"/>
              <a:gd name="connsiteX2" fmla="*/ 800100 w 800100"/>
              <a:gd name="connsiteY2" fmla="*/ 702698 h 788423"/>
              <a:gd name="connsiteX3" fmla="*/ 790575 w 800100"/>
              <a:gd name="connsiteY3" fmla="*/ 521723 h 788423"/>
              <a:gd name="connsiteX4" fmla="*/ 742950 w 800100"/>
              <a:gd name="connsiteY4" fmla="*/ 455048 h 788423"/>
              <a:gd name="connsiteX5" fmla="*/ 647700 w 800100"/>
              <a:gd name="connsiteY5" fmla="*/ 407423 h 788423"/>
              <a:gd name="connsiteX6" fmla="*/ 590550 w 800100"/>
              <a:gd name="connsiteY6" fmla="*/ 388373 h 788423"/>
              <a:gd name="connsiteX7" fmla="*/ 561975 w 800100"/>
              <a:gd name="connsiteY7" fmla="*/ 378848 h 788423"/>
              <a:gd name="connsiteX8" fmla="*/ 428625 w 800100"/>
              <a:gd name="connsiteY8" fmla="*/ 359798 h 788423"/>
              <a:gd name="connsiteX9" fmla="*/ 400050 w 800100"/>
              <a:gd name="connsiteY9" fmla="*/ 331223 h 788423"/>
              <a:gd name="connsiteX10" fmla="*/ 342900 w 800100"/>
              <a:gd name="connsiteY10" fmla="*/ 283598 h 788423"/>
              <a:gd name="connsiteX11" fmla="*/ 323850 w 800100"/>
              <a:gd name="connsiteY11" fmla="*/ 245498 h 788423"/>
              <a:gd name="connsiteX12" fmla="*/ 266700 w 800100"/>
              <a:gd name="connsiteY12" fmla="*/ 178823 h 788423"/>
              <a:gd name="connsiteX13" fmla="*/ 209550 w 800100"/>
              <a:gd name="connsiteY13" fmla="*/ 64523 h 788423"/>
              <a:gd name="connsiteX14" fmla="*/ 152400 w 800100"/>
              <a:gd name="connsiteY14" fmla="*/ 35948 h 788423"/>
              <a:gd name="connsiteX15" fmla="*/ 0 w 800100"/>
              <a:gd name="connsiteY15" fmla="*/ 7373 h 7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0100" h="788423">
                <a:moveTo>
                  <a:pt x="781050" y="788423"/>
                </a:moveTo>
                <a:cubicBezTo>
                  <a:pt x="784225" y="772548"/>
                  <a:pt x="787063" y="756602"/>
                  <a:pt x="790575" y="740798"/>
                </a:cubicBezTo>
                <a:cubicBezTo>
                  <a:pt x="793415" y="728019"/>
                  <a:pt x="800100" y="715789"/>
                  <a:pt x="800100" y="702698"/>
                </a:cubicBezTo>
                <a:cubicBezTo>
                  <a:pt x="800100" y="642290"/>
                  <a:pt x="798388" y="581624"/>
                  <a:pt x="790575" y="521723"/>
                </a:cubicBezTo>
                <a:cubicBezTo>
                  <a:pt x="787439" y="497683"/>
                  <a:pt x="760753" y="468894"/>
                  <a:pt x="742950" y="455048"/>
                </a:cubicBezTo>
                <a:cubicBezTo>
                  <a:pt x="679693" y="405848"/>
                  <a:pt x="705276" y="424696"/>
                  <a:pt x="647700" y="407423"/>
                </a:cubicBezTo>
                <a:cubicBezTo>
                  <a:pt x="628466" y="401653"/>
                  <a:pt x="609600" y="394723"/>
                  <a:pt x="590550" y="388373"/>
                </a:cubicBezTo>
                <a:cubicBezTo>
                  <a:pt x="581025" y="385198"/>
                  <a:pt x="571954" y="379957"/>
                  <a:pt x="561975" y="378848"/>
                </a:cubicBezTo>
                <a:cubicBezTo>
                  <a:pt x="460160" y="367535"/>
                  <a:pt x="504443" y="374962"/>
                  <a:pt x="428625" y="359798"/>
                </a:cubicBezTo>
                <a:cubicBezTo>
                  <a:pt x="419100" y="350273"/>
                  <a:pt x="410398" y="339847"/>
                  <a:pt x="400050" y="331223"/>
                </a:cubicBezTo>
                <a:cubicBezTo>
                  <a:pt x="370564" y="306651"/>
                  <a:pt x="367454" y="317973"/>
                  <a:pt x="342900" y="283598"/>
                </a:cubicBezTo>
                <a:cubicBezTo>
                  <a:pt x="334647" y="272044"/>
                  <a:pt x="330895" y="257826"/>
                  <a:pt x="323850" y="245498"/>
                </a:cubicBezTo>
                <a:cubicBezTo>
                  <a:pt x="304508" y="211650"/>
                  <a:pt x="297722" y="209845"/>
                  <a:pt x="266700" y="178823"/>
                </a:cubicBezTo>
                <a:cubicBezTo>
                  <a:pt x="255833" y="146222"/>
                  <a:pt x="241203" y="85625"/>
                  <a:pt x="209550" y="64523"/>
                </a:cubicBezTo>
                <a:cubicBezTo>
                  <a:pt x="172621" y="39904"/>
                  <a:pt x="191835" y="49093"/>
                  <a:pt x="152400" y="35948"/>
                </a:cubicBezTo>
                <a:cubicBezTo>
                  <a:pt x="94639" y="-21813"/>
                  <a:pt x="137295" y="7373"/>
                  <a:pt x="0" y="737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C81B67-57B1-4161-9170-15A40C258006}"/>
              </a:ext>
            </a:extLst>
          </p:cNvPr>
          <p:cNvCxnSpPr>
            <a:cxnSpLocks/>
          </p:cNvCxnSpPr>
          <p:nvPr/>
        </p:nvCxnSpPr>
        <p:spPr>
          <a:xfrm flipV="1">
            <a:off x="3019623" y="5700315"/>
            <a:ext cx="327772" cy="25906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9">
            <a:extLst>
              <a:ext uri="{FF2B5EF4-FFF2-40B4-BE49-F238E27FC236}">
                <a16:creationId xmlns:a16="http://schemas.microsoft.com/office/drawing/2014/main" id="{9EEA2344-F5CF-4944-81A1-BD08E3663F25}"/>
              </a:ext>
            </a:extLst>
          </p:cNvPr>
          <p:cNvGrpSpPr>
            <a:grpSpLocks/>
          </p:cNvGrpSpPr>
          <p:nvPr/>
        </p:nvGrpSpPr>
        <p:grpSpPr bwMode="auto">
          <a:xfrm>
            <a:off x="4574070" y="3169777"/>
            <a:ext cx="287338" cy="790575"/>
            <a:chOff x="528" y="240"/>
            <a:chExt cx="181" cy="498"/>
          </a:xfrm>
        </p:grpSpPr>
        <p:sp>
          <p:nvSpPr>
            <p:cNvPr id="227" name="Line 30">
              <a:extLst>
                <a:ext uri="{FF2B5EF4-FFF2-40B4-BE49-F238E27FC236}">
                  <a16:creationId xmlns:a16="http://schemas.microsoft.com/office/drawing/2014/main" id="{DC224B4F-946B-40A6-AF75-1C90774AF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1">
              <a:extLst>
                <a:ext uri="{FF2B5EF4-FFF2-40B4-BE49-F238E27FC236}">
                  <a16:creationId xmlns:a16="http://schemas.microsoft.com/office/drawing/2014/main" id="{272A82BA-7665-4DD3-9D27-ED33F50A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E660CB8B-1693-44FE-8989-DBFCB3526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D164A9-AB5F-44B0-9D24-98DDF975032A}"/>
              </a:ext>
            </a:extLst>
          </p:cNvPr>
          <p:cNvCxnSpPr>
            <a:cxnSpLocks/>
          </p:cNvCxnSpPr>
          <p:nvPr/>
        </p:nvCxnSpPr>
        <p:spPr>
          <a:xfrm>
            <a:off x="1690024" y="4790608"/>
            <a:ext cx="840070" cy="909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099803-5FCA-42C8-B38D-D5308CD9E4A4}"/>
              </a:ext>
            </a:extLst>
          </p:cNvPr>
          <p:cNvCxnSpPr>
            <a:cxnSpLocks/>
          </p:cNvCxnSpPr>
          <p:nvPr/>
        </p:nvCxnSpPr>
        <p:spPr>
          <a:xfrm flipV="1">
            <a:off x="1873226" y="5700316"/>
            <a:ext cx="656868" cy="2882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C74653C-8972-4F5A-8F19-EE498A60EBB4}"/>
              </a:ext>
            </a:extLst>
          </p:cNvPr>
          <p:cNvCxnSpPr>
            <a:cxnSpLocks/>
          </p:cNvCxnSpPr>
          <p:nvPr/>
        </p:nvCxnSpPr>
        <p:spPr>
          <a:xfrm flipV="1">
            <a:off x="1696633" y="4773733"/>
            <a:ext cx="488525" cy="93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62001"/>
              </p:ext>
            </p:extLst>
          </p:nvPr>
        </p:nvGraphicFramePr>
        <p:xfrm>
          <a:off x="177800" y="165100"/>
          <a:ext cx="6997700" cy="245963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Grave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ly Mistaken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hands relaxed at sides,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toes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marks. Gun loaded, muzzle pointed at red plate.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>
            <a:cxnSpLocks/>
          </p:cNvCxnSpPr>
          <p:nvPr/>
        </p:nvCxnSpPr>
        <p:spPr>
          <a:xfrm flipV="1">
            <a:off x="1873226" y="8290967"/>
            <a:ext cx="1151479" cy="2922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 rot="20797774">
            <a:off x="2172275" y="8267209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Freeform 55">
            <a:extLst>
              <a:ext uri="{FF2B5EF4-FFF2-40B4-BE49-F238E27FC236}">
                <a16:creationId xmlns:a16="http://schemas.microsoft.com/office/drawing/2014/main" id="{F7677D8F-9EDB-4687-9AFD-F0585D821D11}"/>
              </a:ext>
            </a:extLst>
          </p:cNvPr>
          <p:cNvSpPr>
            <a:spLocks/>
          </p:cNvSpPr>
          <p:nvPr/>
        </p:nvSpPr>
        <p:spPr bwMode="auto">
          <a:xfrm>
            <a:off x="914400" y="5105400"/>
            <a:ext cx="1311166" cy="1947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1619163F-EA4A-49B4-B86D-EC8D9C50EC07}"/>
              </a:ext>
            </a:extLst>
          </p:cNvPr>
          <p:cNvSpPr>
            <a:spLocks/>
          </p:cNvSpPr>
          <p:nvPr/>
        </p:nvSpPr>
        <p:spPr bwMode="auto">
          <a:xfrm flipH="1">
            <a:off x="3204590" y="4925681"/>
            <a:ext cx="1192934" cy="1947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55">
            <a:extLst>
              <a:ext uri="{FF2B5EF4-FFF2-40B4-BE49-F238E27FC236}">
                <a16:creationId xmlns:a16="http://schemas.microsoft.com/office/drawing/2014/main" id="{C8542E2E-A0A1-4965-8B95-9A0BE5D5BBA6}"/>
              </a:ext>
            </a:extLst>
          </p:cNvPr>
          <p:cNvSpPr>
            <a:spLocks/>
          </p:cNvSpPr>
          <p:nvPr/>
        </p:nvSpPr>
        <p:spPr bwMode="auto">
          <a:xfrm flipH="1">
            <a:off x="3023322" y="6360794"/>
            <a:ext cx="1143000" cy="1947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55">
            <a:extLst>
              <a:ext uri="{FF2B5EF4-FFF2-40B4-BE49-F238E27FC236}">
                <a16:creationId xmlns:a16="http://schemas.microsoft.com/office/drawing/2014/main" id="{783DC577-FBF5-422D-A3C4-3A1DD607A992}"/>
              </a:ext>
            </a:extLst>
          </p:cNvPr>
          <p:cNvSpPr>
            <a:spLocks/>
          </p:cNvSpPr>
          <p:nvPr/>
        </p:nvSpPr>
        <p:spPr bwMode="auto">
          <a:xfrm flipH="1">
            <a:off x="2185158" y="3293603"/>
            <a:ext cx="161924" cy="147807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55">
            <a:extLst>
              <a:ext uri="{FF2B5EF4-FFF2-40B4-BE49-F238E27FC236}">
                <a16:creationId xmlns:a16="http://schemas.microsoft.com/office/drawing/2014/main" id="{1154F185-D2B4-4DBF-BD52-26EE53452441}"/>
              </a:ext>
            </a:extLst>
          </p:cNvPr>
          <p:cNvSpPr>
            <a:spLocks/>
          </p:cNvSpPr>
          <p:nvPr/>
        </p:nvSpPr>
        <p:spPr bwMode="auto">
          <a:xfrm>
            <a:off x="4080322" y="3354797"/>
            <a:ext cx="317202" cy="141687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4757E0-9FA5-4DBC-860D-1AE7F72CD2AB}"/>
              </a:ext>
            </a:extLst>
          </p:cNvPr>
          <p:cNvCxnSpPr>
            <a:cxnSpLocks/>
          </p:cNvCxnSpPr>
          <p:nvPr/>
        </p:nvCxnSpPr>
        <p:spPr>
          <a:xfrm flipV="1">
            <a:off x="3338618" y="4781959"/>
            <a:ext cx="1860991" cy="918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73399FF-3766-4E2E-A5C4-6A35D67ABAD5}"/>
              </a:ext>
            </a:extLst>
          </p:cNvPr>
          <p:cNvCxnSpPr>
            <a:cxnSpLocks/>
          </p:cNvCxnSpPr>
          <p:nvPr/>
        </p:nvCxnSpPr>
        <p:spPr>
          <a:xfrm>
            <a:off x="3819231" y="4769614"/>
            <a:ext cx="1416367" cy="41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Group 292">
            <a:extLst>
              <a:ext uri="{FF2B5EF4-FFF2-40B4-BE49-F238E27FC236}">
                <a16:creationId xmlns:a16="http://schemas.microsoft.com/office/drawing/2014/main" id="{43516811-8D80-4808-B412-33C29879E22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05859" y="3250022"/>
            <a:ext cx="222250" cy="858838"/>
            <a:chOff x="384" y="816"/>
            <a:chExt cx="140" cy="541"/>
          </a:xfrm>
        </p:grpSpPr>
        <p:sp>
          <p:nvSpPr>
            <p:cNvPr id="122" name="Line 293">
              <a:extLst>
                <a:ext uri="{FF2B5EF4-FFF2-40B4-BE49-F238E27FC236}">
                  <a16:creationId xmlns:a16="http://schemas.microsoft.com/office/drawing/2014/main" id="{0811C568-5458-45EB-BD00-769D8F00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294">
              <a:extLst>
                <a:ext uri="{FF2B5EF4-FFF2-40B4-BE49-F238E27FC236}">
                  <a16:creationId xmlns:a16="http://schemas.microsoft.com/office/drawing/2014/main" id="{28433EF3-7826-4A29-8669-9AA88CABB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95">
              <a:extLst>
                <a:ext uri="{FF2B5EF4-FFF2-40B4-BE49-F238E27FC236}">
                  <a16:creationId xmlns:a16="http://schemas.microsoft.com/office/drawing/2014/main" id="{0B8F3D35-29B2-4A19-92DE-D1F7ABE586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292">
            <a:extLst>
              <a:ext uri="{FF2B5EF4-FFF2-40B4-BE49-F238E27FC236}">
                <a16:creationId xmlns:a16="http://schemas.microsoft.com/office/drawing/2014/main" id="{8DD03A66-E583-4D12-84A7-04D5DF801B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87582" y="5759131"/>
            <a:ext cx="222250" cy="858838"/>
            <a:chOff x="384" y="816"/>
            <a:chExt cx="140" cy="541"/>
          </a:xfrm>
        </p:grpSpPr>
        <p:sp>
          <p:nvSpPr>
            <p:cNvPr id="126" name="Line 293">
              <a:extLst>
                <a:ext uri="{FF2B5EF4-FFF2-40B4-BE49-F238E27FC236}">
                  <a16:creationId xmlns:a16="http://schemas.microsoft.com/office/drawing/2014/main" id="{E16517D9-5C72-467D-9C2E-184BEA429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94">
              <a:extLst>
                <a:ext uri="{FF2B5EF4-FFF2-40B4-BE49-F238E27FC236}">
                  <a16:creationId xmlns:a16="http://schemas.microsoft.com/office/drawing/2014/main" id="{B51F6A84-BE16-4651-AF66-4A6B11698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95">
              <a:extLst>
                <a:ext uri="{FF2B5EF4-FFF2-40B4-BE49-F238E27FC236}">
                  <a16:creationId xmlns:a16="http://schemas.microsoft.com/office/drawing/2014/main" id="{46BAEEFD-476B-4A0B-8D7D-609252FFDA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2">
            <a:extLst>
              <a:ext uri="{FF2B5EF4-FFF2-40B4-BE49-F238E27FC236}">
                <a16:creationId xmlns:a16="http://schemas.microsoft.com/office/drawing/2014/main" id="{3D36A787-F1F8-4F24-8332-3CAEC717F6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9510" y="5931375"/>
            <a:ext cx="222250" cy="858838"/>
            <a:chOff x="384" y="816"/>
            <a:chExt cx="140" cy="541"/>
          </a:xfrm>
        </p:grpSpPr>
        <p:sp>
          <p:nvSpPr>
            <p:cNvPr id="130" name="Line 293">
              <a:extLst>
                <a:ext uri="{FF2B5EF4-FFF2-40B4-BE49-F238E27FC236}">
                  <a16:creationId xmlns:a16="http://schemas.microsoft.com/office/drawing/2014/main" id="{106E171D-D832-49BE-8251-E9050511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4">
              <a:extLst>
                <a:ext uri="{FF2B5EF4-FFF2-40B4-BE49-F238E27FC236}">
                  <a16:creationId xmlns:a16="http://schemas.microsoft.com/office/drawing/2014/main" id="{F2A00CE7-65A3-444D-A662-B7FD2BB7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5">
              <a:extLst>
                <a:ext uri="{FF2B5EF4-FFF2-40B4-BE49-F238E27FC236}">
                  <a16:creationId xmlns:a16="http://schemas.microsoft.com/office/drawing/2014/main" id="{AB7D7EC2-DDDA-4783-96FE-CFEB5E7AE1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Freeform 55">
            <a:extLst>
              <a:ext uri="{FF2B5EF4-FFF2-40B4-BE49-F238E27FC236}">
                <a16:creationId xmlns:a16="http://schemas.microsoft.com/office/drawing/2014/main" id="{3502076E-BAD8-46B8-AA2F-4D20E2B6F498}"/>
              </a:ext>
            </a:extLst>
          </p:cNvPr>
          <p:cNvSpPr>
            <a:spLocks/>
          </p:cNvSpPr>
          <p:nvPr/>
        </p:nvSpPr>
        <p:spPr bwMode="auto">
          <a:xfrm>
            <a:off x="637487" y="6289280"/>
            <a:ext cx="1311166" cy="1947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" name="Group 292">
            <a:extLst>
              <a:ext uri="{FF2B5EF4-FFF2-40B4-BE49-F238E27FC236}">
                <a16:creationId xmlns:a16="http://schemas.microsoft.com/office/drawing/2014/main" id="{AB3FD021-0DE4-44B5-9BB4-3D58CB1DDB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035" y="7252365"/>
            <a:ext cx="222250" cy="858838"/>
            <a:chOff x="384" y="816"/>
            <a:chExt cx="140" cy="541"/>
          </a:xfrm>
        </p:grpSpPr>
        <p:sp>
          <p:nvSpPr>
            <p:cNvPr id="118" name="Line 293">
              <a:extLst>
                <a:ext uri="{FF2B5EF4-FFF2-40B4-BE49-F238E27FC236}">
                  <a16:creationId xmlns:a16="http://schemas.microsoft.com/office/drawing/2014/main" id="{8E6BE3D5-EBFE-467F-BF02-5AEC6B8B3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94">
              <a:extLst>
                <a:ext uri="{FF2B5EF4-FFF2-40B4-BE49-F238E27FC236}">
                  <a16:creationId xmlns:a16="http://schemas.microsoft.com/office/drawing/2014/main" id="{98C1D17C-C651-4373-8515-3ED140BB0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295">
              <a:extLst>
                <a:ext uri="{FF2B5EF4-FFF2-40B4-BE49-F238E27FC236}">
                  <a16:creationId xmlns:a16="http://schemas.microsoft.com/office/drawing/2014/main" id="{3FB72213-714F-4424-8272-C9578541B7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88">
            <a:extLst>
              <a:ext uri="{FF2B5EF4-FFF2-40B4-BE49-F238E27FC236}">
                <a16:creationId xmlns:a16="http://schemas.microsoft.com/office/drawing/2014/main" id="{DBC3C364-A263-4435-8F59-8103717C774A}"/>
              </a:ext>
            </a:extLst>
          </p:cNvPr>
          <p:cNvGrpSpPr>
            <a:grpSpLocks/>
          </p:cNvGrpSpPr>
          <p:nvPr/>
        </p:nvGrpSpPr>
        <p:grpSpPr bwMode="auto">
          <a:xfrm>
            <a:off x="6762181" y="5690910"/>
            <a:ext cx="222250" cy="858838"/>
            <a:chOff x="384" y="816"/>
            <a:chExt cx="140" cy="541"/>
          </a:xfrm>
        </p:grpSpPr>
        <p:sp>
          <p:nvSpPr>
            <p:cNvPr id="134" name="Line 289">
              <a:extLst>
                <a:ext uri="{FF2B5EF4-FFF2-40B4-BE49-F238E27FC236}">
                  <a16:creationId xmlns:a16="http://schemas.microsoft.com/office/drawing/2014/main" id="{6BA997B4-4EA7-4496-BA3B-7FC856197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290">
              <a:extLst>
                <a:ext uri="{FF2B5EF4-FFF2-40B4-BE49-F238E27FC236}">
                  <a16:creationId xmlns:a16="http://schemas.microsoft.com/office/drawing/2014/main" id="{FB21A652-6D65-4E15-B067-6B26C6E3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91">
              <a:extLst>
                <a:ext uri="{FF2B5EF4-FFF2-40B4-BE49-F238E27FC236}">
                  <a16:creationId xmlns:a16="http://schemas.microsoft.com/office/drawing/2014/main" id="{78DC9AA3-4508-446B-9981-CA37D905DA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88">
            <a:extLst>
              <a:ext uri="{FF2B5EF4-FFF2-40B4-BE49-F238E27FC236}">
                <a16:creationId xmlns:a16="http://schemas.microsoft.com/office/drawing/2014/main" id="{50D7EDA0-04DE-4C86-ABBC-92201B8237AE}"/>
              </a:ext>
            </a:extLst>
          </p:cNvPr>
          <p:cNvGrpSpPr>
            <a:grpSpLocks/>
          </p:cNvGrpSpPr>
          <p:nvPr/>
        </p:nvGrpSpPr>
        <p:grpSpPr bwMode="auto">
          <a:xfrm>
            <a:off x="6495268" y="5559071"/>
            <a:ext cx="222250" cy="858838"/>
            <a:chOff x="384" y="816"/>
            <a:chExt cx="140" cy="541"/>
          </a:xfrm>
        </p:grpSpPr>
        <p:sp>
          <p:nvSpPr>
            <p:cNvPr id="138" name="Line 289">
              <a:extLst>
                <a:ext uri="{FF2B5EF4-FFF2-40B4-BE49-F238E27FC236}">
                  <a16:creationId xmlns:a16="http://schemas.microsoft.com/office/drawing/2014/main" id="{BA307B72-7A47-4A2F-9A48-1E60A7B0D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0">
              <a:extLst>
                <a:ext uri="{FF2B5EF4-FFF2-40B4-BE49-F238E27FC236}">
                  <a16:creationId xmlns:a16="http://schemas.microsoft.com/office/drawing/2014/main" id="{DCB528DA-D8C4-4411-88F6-9311DE0ECD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1">
              <a:extLst>
                <a:ext uri="{FF2B5EF4-FFF2-40B4-BE49-F238E27FC236}">
                  <a16:creationId xmlns:a16="http://schemas.microsoft.com/office/drawing/2014/main" id="{D434C5AE-6664-4205-8FE6-D2E5AB66B8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" name="Freeform 55">
            <a:extLst>
              <a:ext uri="{FF2B5EF4-FFF2-40B4-BE49-F238E27FC236}">
                <a16:creationId xmlns:a16="http://schemas.microsoft.com/office/drawing/2014/main" id="{2D3AAB73-ADCF-467E-976E-AF7A25E98F2F}"/>
              </a:ext>
            </a:extLst>
          </p:cNvPr>
          <p:cNvSpPr>
            <a:spLocks/>
          </p:cNvSpPr>
          <p:nvPr/>
        </p:nvSpPr>
        <p:spPr bwMode="auto">
          <a:xfrm flipH="1">
            <a:off x="4128217" y="3534946"/>
            <a:ext cx="1484414" cy="178899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" name="Group 21">
            <a:extLst>
              <a:ext uri="{FF2B5EF4-FFF2-40B4-BE49-F238E27FC236}">
                <a16:creationId xmlns:a16="http://schemas.microsoft.com/office/drawing/2014/main" id="{0BCE0B0A-B185-480E-8E98-8B0E479BF9FF}"/>
              </a:ext>
            </a:extLst>
          </p:cNvPr>
          <p:cNvGrpSpPr>
            <a:grpSpLocks/>
          </p:cNvGrpSpPr>
          <p:nvPr/>
        </p:nvGrpSpPr>
        <p:grpSpPr bwMode="auto">
          <a:xfrm>
            <a:off x="6501082" y="4110151"/>
            <a:ext cx="185738" cy="660400"/>
            <a:chOff x="5403" y="3457"/>
            <a:chExt cx="209" cy="755"/>
          </a:xfrm>
        </p:grpSpPr>
        <p:sp>
          <p:nvSpPr>
            <p:cNvPr id="155" name="Oval 22">
              <a:extLst>
                <a:ext uri="{FF2B5EF4-FFF2-40B4-BE49-F238E27FC236}">
                  <a16:creationId xmlns:a16="http://schemas.microsoft.com/office/drawing/2014/main" id="{EEED4CC7-0CD0-4DCB-83C0-9389F29D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6" name="Oval 23">
              <a:extLst>
                <a:ext uri="{FF2B5EF4-FFF2-40B4-BE49-F238E27FC236}">
                  <a16:creationId xmlns:a16="http://schemas.microsoft.com/office/drawing/2014/main" id="{093B40FE-72DD-45F7-A759-B6CB38B5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0361FE47-B77D-46D6-9651-72D82AEF8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25">
              <a:extLst>
                <a:ext uri="{FF2B5EF4-FFF2-40B4-BE49-F238E27FC236}">
                  <a16:creationId xmlns:a16="http://schemas.microsoft.com/office/drawing/2014/main" id="{66F98B85-8F4F-4919-9073-F017863C3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9" name="Rectangle 26">
              <a:extLst>
                <a:ext uri="{FF2B5EF4-FFF2-40B4-BE49-F238E27FC236}">
                  <a16:creationId xmlns:a16="http://schemas.microsoft.com/office/drawing/2014/main" id="{733E59D3-8C5D-4230-AC50-62CC0C638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27">
              <a:extLst>
                <a:ext uri="{FF2B5EF4-FFF2-40B4-BE49-F238E27FC236}">
                  <a16:creationId xmlns:a16="http://schemas.microsoft.com/office/drawing/2014/main" id="{EAAB9637-3318-4E3A-A88B-70FF38C2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Rectangle 28">
              <a:extLst>
                <a:ext uri="{FF2B5EF4-FFF2-40B4-BE49-F238E27FC236}">
                  <a16:creationId xmlns:a16="http://schemas.microsoft.com/office/drawing/2014/main" id="{6F92F8C7-0C39-4302-B393-7E6FCBEC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2" name="Group 954">
            <a:extLst>
              <a:ext uri="{FF2B5EF4-FFF2-40B4-BE49-F238E27FC236}">
                <a16:creationId xmlns:a16="http://schemas.microsoft.com/office/drawing/2014/main" id="{83E9B53C-73E3-4358-86BC-A6009EDB1CF5}"/>
              </a:ext>
            </a:extLst>
          </p:cNvPr>
          <p:cNvGrpSpPr>
            <a:grpSpLocks/>
          </p:cNvGrpSpPr>
          <p:nvPr/>
        </p:nvGrpSpPr>
        <p:grpSpPr bwMode="auto">
          <a:xfrm>
            <a:off x="5591397" y="3276139"/>
            <a:ext cx="571500" cy="1049338"/>
            <a:chOff x="948" y="2071"/>
            <a:chExt cx="360" cy="661"/>
          </a:xfrm>
        </p:grpSpPr>
        <p:grpSp>
          <p:nvGrpSpPr>
            <p:cNvPr id="163" name="Group 955">
              <a:extLst>
                <a:ext uri="{FF2B5EF4-FFF2-40B4-BE49-F238E27FC236}">
                  <a16:creationId xmlns:a16="http://schemas.microsoft.com/office/drawing/2014/main" id="{E6220B66-9E16-4C34-BD21-727FD4A94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65" name="Group 956">
                <a:extLst>
                  <a:ext uri="{FF2B5EF4-FFF2-40B4-BE49-F238E27FC236}">
                    <a16:creationId xmlns:a16="http://schemas.microsoft.com/office/drawing/2014/main" id="{1871EC1A-9DD2-4986-8AC5-AF9C5B9197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70" name="Freeform 957">
                  <a:extLst>
                    <a:ext uri="{FF2B5EF4-FFF2-40B4-BE49-F238E27FC236}">
                      <a16:creationId xmlns:a16="http://schemas.microsoft.com/office/drawing/2014/main" id="{A77C6DF5-7BFA-4D38-B202-AF8EF8C64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" name="Group 958">
                  <a:extLst>
                    <a:ext uri="{FF2B5EF4-FFF2-40B4-BE49-F238E27FC236}">
                      <a16:creationId xmlns:a16="http://schemas.microsoft.com/office/drawing/2014/main" id="{1A5233A0-09E7-47B7-9DFD-A57D6A7B6F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72" name="Freeform 959">
                    <a:extLst>
                      <a:ext uri="{FF2B5EF4-FFF2-40B4-BE49-F238E27FC236}">
                        <a16:creationId xmlns:a16="http://schemas.microsoft.com/office/drawing/2014/main" id="{EDB179EA-7B4C-49F7-B905-8E6DF89D2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960">
                    <a:extLst>
                      <a:ext uri="{FF2B5EF4-FFF2-40B4-BE49-F238E27FC236}">
                        <a16:creationId xmlns:a16="http://schemas.microsoft.com/office/drawing/2014/main" id="{C611C734-2280-4B9E-B472-9282425841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961">
                    <a:extLst>
                      <a:ext uri="{FF2B5EF4-FFF2-40B4-BE49-F238E27FC236}">
                        <a16:creationId xmlns:a16="http://schemas.microsoft.com/office/drawing/2014/main" id="{2DFA30BF-D2C8-4507-BC30-ED499A69FD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962">
                    <a:extLst>
                      <a:ext uri="{FF2B5EF4-FFF2-40B4-BE49-F238E27FC236}">
                        <a16:creationId xmlns:a16="http://schemas.microsoft.com/office/drawing/2014/main" id="{7810D7A3-0912-4A73-8FAD-4AF0CE2D25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963">
                    <a:extLst>
                      <a:ext uri="{FF2B5EF4-FFF2-40B4-BE49-F238E27FC236}">
                        <a16:creationId xmlns:a16="http://schemas.microsoft.com/office/drawing/2014/main" id="{335686E6-94B5-4847-85C5-28E7654CCA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 964">
                    <a:extLst>
                      <a:ext uri="{FF2B5EF4-FFF2-40B4-BE49-F238E27FC236}">
                        <a16:creationId xmlns:a16="http://schemas.microsoft.com/office/drawing/2014/main" id="{27D24EF0-9F71-4888-8098-B515393B83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965">
                <a:extLst>
                  <a:ext uri="{FF2B5EF4-FFF2-40B4-BE49-F238E27FC236}">
                    <a16:creationId xmlns:a16="http://schemas.microsoft.com/office/drawing/2014/main" id="{4E1EF857-6993-4CF1-8E72-73547A3CDB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67" name="Freeform 966">
                  <a:extLst>
                    <a:ext uri="{FF2B5EF4-FFF2-40B4-BE49-F238E27FC236}">
                      <a16:creationId xmlns:a16="http://schemas.microsoft.com/office/drawing/2014/main" id="{03384B28-2502-442D-9D4D-753282A27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967">
                  <a:extLst>
                    <a:ext uri="{FF2B5EF4-FFF2-40B4-BE49-F238E27FC236}">
                      <a16:creationId xmlns:a16="http://schemas.microsoft.com/office/drawing/2014/main" id="{95B76F88-7067-48FF-A28A-DEA6C7143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968">
                  <a:extLst>
                    <a:ext uri="{FF2B5EF4-FFF2-40B4-BE49-F238E27FC236}">
                      <a16:creationId xmlns:a16="http://schemas.microsoft.com/office/drawing/2014/main" id="{610CF0FF-CDFD-4385-B75E-67DB013B7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4" name="Freeform 969">
              <a:extLst>
                <a:ext uri="{FF2B5EF4-FFF2-40B4-BE49-F238E27FC236}">
                  <a16:creationId xmlns:a16="http://schemas.microsoft.com/office/drawing/2014/main" id="{A6E3EEA0-B47B-405E-BCF1-86A81B6AF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13">
            <a:extLst>
              <a:ext uri="{FF2B5EF4-FFF2-40B4-BE49-F238E27FC236}">
                <a16:creationId xmlns:a16="http://schemas.microsoft.com/office/drawing/2014/main" id="{44CD8EF4-2463-458D-9203-DEB55A672992}"/>
              </a:ext>
            </a:extLst>
          </p:cNvPr>
          <p:cNvGrpSpPr>
            <a:grpSpLocks/>
          </p:cNvGrpSpPr>
          <p:nvPr/>
        </p:nvGrpSpPr>
        <p:grpSpPr bwMode="auto">
          <a:xfrm>
            <a:off x="5591687" y="3654093"/>
            <a:ext cx="393700" cy="1271588"/>
            <a:chOff x="2496" y="4380"/>
            <a:chExt cx="236" cy="690"/>
          </a:xfrm>
        </p:grpSpPr>
        <p:sp>
          <p:nvSpPr>
            <p:cNvPr id="181" name="AutoShape 14">
              <a:extLst>
                <a:ext uri="{FF2B5EF4-FFF2-40B4-BE49-F238E27FC236}">
                  <a16:creationId xmlns:a16="http://schemas.microsoft.com/office/drawing/2014/main" id="{668F0500-34A6-4E38-B9CD-05A4EC643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2" name="AutoShape 15">
              <a:extLst>
                <a:ext uri="{FF2B5EF4-FFF2-40B4-BE49-F238E27FC236}">
                  <a16:creationId xmlns:a16="http://schemas.microsoft.com/office/drawing/2014/main" id="{3E7A1A7B-9FF6-4563-B486-BA9F7E80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D6837F-CC34-490E-9E66-D026141ED846}"/>
              </a:ext>
            </a:extLst>
          </p:cNvPr>
          <p:cNvGrpSpPr/>
          <p:nvPr/>
        </p:nvGrpSpPr>
        <p:grpSpPr>
          <a:xfrm>
            <a:off x="5576759" y="3812945"/>
            <a:ext cx="222250" cy="879015"/>
            <a:chOff x="7064375" y="4139073"/>
            <a:chExt cx="222250" cy="879015"/>
          </a:xfrm>
        </p:grpSpPr>
        <p:sp>
          <p:nvSpPr>
            <p:cNvPr id="179" name="Freeform 299">
              <a:extLst>
                <a:ext uri="{FF2B5EF4-FFF2-40B4-BE49-F238E27FC236}">
                  <a16:creationId xmlns:a16="http://schemas.microsoft.com/office/drawing/2014/main" id="{C80763CD-FE95-4AB2-ADF6-E7FE63005C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4375" y="413907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299">
              <a:extLst>
                <a:ext uri="{FF2B5EF4-FFF2-40B4-BE49-F238E27FC236}">
                  <a16:creationId xmlns:a16="http://schemas.microsoft.com/office/drawing/2014/main" id="{A2C348C9-04A9-4313-8CAB-6560119841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4375" y="4440238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" name="Group 29">
            <a:extLst>
              <a:ext uri="{FF2B5EF4-FFF2-40B4-BE49-F238E27FC236}">
                <a16:creationId xmlns:a16="http://schemas.microsoft.com/office/drawing/2014/main" id="{EDE97C34-A4AC-41CF-A7FF-60A2FD2B67DD}"/>
              </a:ext>
            </a:extLst>
          </p:cNvPr>
          <p:cNvGrpSpPr>
            <a:grpSpLocks/>
          </p:cNvGrpSpPr>
          <p:nvPr/>
        </p:nvGrpSpPr>
        <p:grpSpPr bwMode="auto">
          <a:xfrm>
            <a:off x="1521151" y="3257785"/>
            <a:ext cx="287338" cy="790575"/>
            <a:chOff x="528" y="240"/>
            <a:chExt cx="181" cy="498"/>
          </a:xfrm>
        </p:grpSpPr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8D7F179E-3E3F-4151-8830-D45ABB7F4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64728266-4EBA-4BB8-8A41-F6024DFB4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BD64ADA2-2818-4B29-BA93-2070147AE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29">
            <a:extLst>
              <a:ext uri="{FF2B5EF4-FFF2-40B4-BE49-F238E27FC236}">
                <a16:creationId xmlns:a16="http://schemas.microsoft.com/office/drawing/2014/main" id="{4B7E4694-34A0-4144-9511-890121C44E4F}"/>
              </a:ext>
            </a:extLst>
          </p:cNvPr>
          <p:cNvGrpSpPr>
            <a:grpSpLocks/>
          </p:cNvGrpSpPr>
          <p:nvPr/>
        </p:nvGrpSpPr>
        <p:grpSpPr bwMode="auto">
          <a:xfrm>
            <a:off x="1140983" y="3257785"/>
            <a:ext cx="287338" cy="790575"/>
            <a:chOff x="528" y="240"/>
            <a:chExt cx="181" cy="498"/>
          </a:xfrm>
        </p:grpSpPr>
        <p:sp>
          <p:nvSpPr>
            <p:cNvPr id="193" name="Line 30">
              <a:extLst>
                <a:ext uri="{FF2B5EF4-FFF2-40B4-BE49-F238E27FC236}">
                  <a16:creationId xmlns:a16="http://schemas.microsoft.com/office/drawing/2014/main" id="{BF825992-99F4-4103-A06B-BE536301C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31">
              <a:extLst>
                <a:ext uri="{FF2B5EF4-FFF2-40B4-BE49-F238E27FC236}">
                  <a16:creationId xmlns:a16="http://schemas.microsoft.com/office/drawing/2014/main" id="{1ADB7AF6-FE7B-4956-ADE1-DC2253A0B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764C5A49-9EC6-4BBD-AA06-273C0B017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92">
            <a:extLst>
              <a:ext uri="{FF2B5EF4-FFF2-40B4-BE49-F238E27FC236}">
                <a16:creationId xmlns:a16="http://schemas.microsoft.com/office/drawing/2014/main" id="{CD97F089-112D-4443-BD78-68714947882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8014" y="3790725"/>
            <a:ext cx="222250" cy="858838"/>
            <a:chOff x="384" y="816"/>
            <a:chExt cx="140" cy="541"/>
          </a:xfrm>
        </p:grpSpPr>
        <p:sp>
          <p:nvSpPr>
            <p:cNvPr id="197" name="Line 293">
              <a:extLst>
                <a:ext uri="{FF2B5EF4-FFF2-40B4-BE49-F238E27FC236}">
                  <a16:creationId xmlns:a16="http://schemas.microsoft.com/office/drawing/2014/main" id="{A64637B5-63FE-4D3A-BA00-EA9C6446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94">
              <a:extLst>
                <a:ext uri="{FF2B5EF4-FFF2-40B4-BE49-F238E27FC236}">
                  <a16:creationId xmlns:a16="http://schemas.microsoft.com/office/drawing/2014/main" id="{BB42A0C4-95C2-463C-93DC-D8C472F3E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95">
              <a:extLst>
                <a:ext uri="{FF2B5EF4-FFF2-40B4-BE49-F238E27FC236}">
                  <a16:creationId xmlns:a16="http://schemas.microsoft.com/office/drawing/2014/main" id="{F1BFB236-F6CD-48B2-9647-BFB85266FB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0" name="Freeform 36">
            <a:extLst>
              <a:ext uri="{FF2B5EF4-FFF2-40B4-BE49-F238E27FC236}">
                <a16:creationId xmlns:a16="http://schemas.microsoft.com/office/drawing/2014/main" id="{E96961F5-3471-498C-B12C-907FFBDEA571}"/>
              </a:ext>
            </a:extLst>
          </p:cNvPr>
          <p:cNvSpPr>
            <a:spLocks/>
          </p:cNvSpPr>
          <p:nvPr/>
        </p:nvSpPr>
        <p:spPr bwMode="auto">
          <a:xfrm>
            <a:off x="1131374" y="349186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46CE5D-7B6B-4072-85A1-88147511B741}"/>
              </a:ext>
            </a:extLst>
          </p:cNvPr>
          <p:cNvGrpSpPr/>
          <p:nvPr/>
        </p:nvGrpSpPr>
        <p:grpSpPr>
          <a:xfrm>
            <a:off x="3723942" y="3248434"/>
            <a:ext cx="292309" cy="790575"/>
            <a:chOff x="3134496" y="3255788"/>
            <a:chExt cx="292309" cy="790575"/>
          </a:xfrm>
        </p:grpSpPr>
        <p:grpSp>
          <p:nvGrpSpPr>
            <p:cNvPr id="218" name="Group 29">
              <a:extLst>
                <a:ext uri="{FF2B5EF4-FFF2-40B4-BE49-F238E27FC236}">
                  <a16:creationId xmlns:a16="http://schemas.microsoft.com/office/drawing/2014/main" id="{7AEFF151-FFE0-4129-976D-A1EF0F7CD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9467" y="3255788"/>
              <a:ext cx="287338" cy="790575"/>
              <a:chOff x="528" y="240"/>
              <a:chExt cx="181" cy="498"/>
            </a:xfrm>
          </p:grpSpPr>
          <p:sp>
            <p:nvSpPr>
              <p:cNvPr id="219" name="Line 30">
                <a:extLst>
                  <a:ext uri="{FF2B5EF4-FFF2-40B4-BE49-F238E27FC236}">
                    <a16:creationId xmlns:a16="http://schemas.microsoft.com/office/drawing/2014/main" id="{0ED797E1-0714-424E-BD38-2AB2246B6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02A66E30-C968-41D7-8A52-1A6D822F5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Freeform 32">
                <a:extLst>
                  <a:ext uri="{FF2B5EF4-FFF2-40B4-BE49-F238E27FC236}">
                    <a16:creationId xmlns:a16="http://schemas.microsoft.com/office/drawing/2014/main" id="{2E94760A-0628-4D75-9213-B0DFFD847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" name="Freeform 36">
              <a:extLst>
                <a:ext uri="{FF2B5EF4-FFF2-40B4-BE49-F238E27FC236}">
                  <a16:creationId xmlns:a16="http://schemas.microsoft.com/office/drawing/2014/main" id="{D80E118F-1D00-4B88-B482-5CFE4E79F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496" y="3468738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roup 21">
            <a:extLst>
              <a:ext uri="{FF2B5EF4-FFF2-40B4-BE49-F238E27FC236}">
                <a16:creationId xmlns:a16="http://schemas.microsoft.com/office/drawing/2014/main" id="{1B7D5C9C-ED01-4B01-8F33-27A30123BE37}"/>
              </a:ext>
            </a:extLst>
          </p:cNvPr>
          <p:cNvGrpSpPr>
            <a:grpSpLocks/>
          </p:cNvGrpSpPr>
          <p:nvPr/>
        </p:nvGrpSpPr>
        <p:grpSpPr bwMode="auto">
          <a:xfrm>
            <a:off x="6747111" y="4242928"/>
            <a:ext cx="185738" cy="660400"/>
            <a:chOff x="5403" y="3457"/>
            <a:chExt cx="209" cy="755"/>
          </a:xfrm>
        </p:grpSpPr>
        <p:sp>
          <p:nvSpPr>
            <p:cNvPr id="203" name="Oval 22">
              <a:extLst>
                <a:ext uri="{FF2B5EF4-FFF2-40B4-BE49-F238E27FC236}">
                  <a16:creationId xmlns:a16="http://schemas.microsoft.com/office/drawing/2014/main" id="{97D18F72-7FD4-46B3-9934-E16A97B30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" name="Oval 23">
              <a:extLst>
                <a:ext uri="{FF2B5EF4-FFF2-40B4-BE49-F238E27FC236}">
                  <a16:creationId xmlns:a16="http://schemas.microsoft.com/office/drawing/2014/main" id="{D50F00F8-B6B2-4BC6-AC5D-D4089C09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CBADAE40-AE14-4380-A386-BE680DEB2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25">
              <a:extLst>
                <a:ext uri="{FF2B5EF4-FFF2-40B4-BE49-F238E27FC236}">
                  <a16:creationId xmlns:a16="http://schemas.microsoft.com/office/drawing/2014/main" id="{641A3957-DE7C-40A0-A0CE-6D561FFEE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7" name="Rectangle 26">
              <a:extLst>
                <a:ext uri="{FF2B5EF4-FFF2-40B4-BE49-F238E27FC236}">
                  <a16:creationId xmlns:a16="http://schemas.microsoft.com/office/drawing/2014/main" id="{28918B29-6FCB-463B-8ADE-82F3F5EB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8" name="Rectangle 27">
              <a:extLst>
                <a:ext uri="{FF2B5EF4-FFF2-40B4-BE49-F238E27FC236}">
                  <a16:creationId xmlns:a16="http://schemas.microsoft.com/office/drawing/2014/main" id="{42653F16-9579-46DC-B735-36CACF17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9" name="Rectangle 28">
              <a:extLst>
                <a:ext uri="{FF2B5EF4-FFF2-40B4-BE49-F238E27FC236}">
                  <a16:creationId xmlns:a16="http://schemas.microsoft.com/office/drawing/2014/main" id="{7953B165-5F9A-4E81-9155-F065122CA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3" name="Rectangle 11">
            <a:extLst>
              <a:ext uri="{FF2B5EF4-FFF2-40B4-BE49-F238E27FC236}">
                <a16:creationId xmlns:a16="http://schemas.microsoft.com/office/drawing/2014/main" id="{52EACF87-D28D-41EB-BA8C-17767F7C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158" y="3558824"/>
            <a:ext cx="163407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CE3210D-DBCC-47E5-B937-8C8672BC061C}"/>
              </a:ext>
            </a:extLst>
          </p:cNvPr>
          <p:cNvGrpSpPr/>
          <p:nvPr/>
        </p:nvGrpSpPr>
        <p:grpSpPr>
          <a:xfrm>
            <a:off x="2999663" y="4479843"/>
            <a:ext cx="145559" cy="291831"/>
            <a:chOff x="-2209800" y="5901249"/>
            <a:chExt cx="145559" cy="291831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27D8DE3-4299-401A-860F-57A0BED46D59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28DFE5A-B5BD-435A-9304-AB3B169E200B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356">
            <a:extLst>
              <a:ext uri="{FF2B5EF4-FFF2-40B4-BE49-F238E27FC236}">
                <a16:creationId xmlns:a16="http://schemas.microsoft.com/office/drawing/2014/main" id="{5D063505-290E-4E42-BE50-B45D40C5BB76}"/>
              </a:ext>
            </a:extLst>
          </p:cNvPr>
          <p:cNvGrpSpPr>
            <a:grpSpLocks/>
          </p:cNvGrpSpPr>
          <p:nvPr/>
        </p:nvGrpSpPr>
        <p:grpSpPr bwMode="auto">
          <a:xfrm>
            <a:off x="5626190" y="10640318"/>
            <a:ext cx="45719" cy="93828"/>
            <a:chOff x="1296" y="773"/>
            <a:chExt cx="141" cy="543"/>
          </a:xfrm>
        </p:grpSpPr>
        <p:sp>
          <p:nvSpPr>
            <p:cNvPr id="257" name="Line 357">
              <a:extLst>
                <a:ext uri="{FF2B5EF4-FFF2-40B4-BE49-F238E27FC236}">
                  <a16:creationId xmlns:a16="http://schemas.microsoft.com/office/drawing/2014/main" id="{DFDA9821-3916-4D47-9137-1464C1FEC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358">
              <a:extLst>
                <a:ext uri="{FF2B5EF4-FFF2-40B4-BE49-F238E27FC236}">
                  <a16:creationId xmlns:a16="http://schemas.microsoft.com/office/drawing/2014/main" id="{AA7F4975-41A2-448A-A902-785FC2CED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9" name="Group 359">
              <a:extLst>
                <a:ext uri="{FF2B5EF4-FFF2-40B4-BE49-F238E27FC236}">
                  <a16:creationId xmlns:a16="http://schemas.microsoft.com/office/drawing/2014/main" id="{54E9FEB5-55BA-411D-89D3-41AE3F709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0" name="Freeform 360">
                <a:extLst>
                  <a:ext uri="{FF2B5EF4-FFF2-40B4-BE49-F238E27FC236}">
                    <a16:creationId xmlns:a16="http://schemas.microsoft.com/office/drawing/2014/main" id="{912A51F8-F897-4D1B-8A74-6AC11E6C9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61">
                <a:extLst>
                  <a:ext uri="{FF2B5EF4-FFF2-40B4-BE49-F238E27FC236}">
                    <a16:creationId xmlns:a16="http://schemas.microsoft.com/office/drawing/2014/main" id="{79CBB980-9621-46E2-8D8D-66F30D82F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26" name="Picture 2" descr="Headstone grave clipart image">
            <a:extLst>
              <a:ext uri="{FF2B5EF4-FFF2-40B4-BE49-F238E27FC236}">
                <a16:creationId xmlns:a16="http://schemas.microsoft.com/office/drawing/2014/main" id="{25989A32-55C8-435A-A1DB-5AAB46209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90" y="5562323"/>
            <a:ext cx="59238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3" name="Group 356">
            <a:extLst>
              <a:ext uri="{FF2B5EF4-FFF2-40B4-BE49-F238E27FC236}">
                <a16:creationId xmlns:a16="http://schemas.microsoft.com/office/drawing/2014/main" id="{CE169E8E-2F9B-401B-80E0-24A773E2E9B0}"/>
              </a:ext>
            </a:extLst>
          </p:cNvPr>
          <p:cNvGrpSpPr>
            <a:grpSpLocks/>
          </p:cNvGrpSpPr>
          <p:nvPr/>
        </p:nvGrpSpPr>
        <p:grpSpPr bwMode="auto">
          <a:xfrm>
            <a:off x="5399731" y="11395789"/>
            <a:ext cx="45719" cy="93828"/>
            <a:chOff x="1296" y="773"/>
            <a:chExt cx="141" cy="543"/>
          </a:xfrm>
        </p:grpSpPr>
        <p:sp>
          <p:nvSpPr>
            <p:cNvPr id="264" name="Line 357">
              <a:extLst>
                <a:ext uri="{FF2B5EF4-FFF2-40B4-BE49-F238E27FC236}">
                  <a16:creationId xmlns:a16="http://schemas.microsoft.com/office/drawing/2014/main" id="{09E70FC7-1E63-4CCE-87D3-473EAB563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358">
              <a:extLst>
                <a:ext uri="{FF2B5EF4-FFF2-40B4-BE49-F238E27FC236}">
                  <a16:creationId xmlns:a16="http://schemas.microsoft.com/office/drawing/2014/main" id="{97E9C78F-2838-46E5-A890-EC3E129EC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" name="Group 359">
              <a:extLst>
                <a:ext uri="{FF2B5EF4-FFF2-40B4-BE49-F238E27FC236}">
                  <a16:creationId xmlns:a16="http://schemas.microsoft.com/office/drawing/2014/main" id="{1CB14366-5EC6-48F4-A019-55077F69A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7" name="Freeform 360">
                <a:extLst>
                  <a:ext uri="{FF2B5EF4-FFF2-40B4-BE49-F238E27FC236}">
                    <a16:creationId xmlns:a16="http://schemas.microsoft.com/office/drawing/2014/main" id="{9B545494-2816-46FC-A91B-9519B60E6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61">
                <a:extLst>
                  <a:ext uri="{FF2B5EF4-FFF2-40B4-BE49-F238E27FC236}">
                    <a16:creationId xmlns:a16="http://schemas.microsoft.com/office/drawing/2014/main" id="{558180D8-BFB4-4653-B00A-B5CC22600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69" name="Picture 2" descr="Headstone grave clipart image">
            <a:extLst>
              <a:ext uri="{FF2B5EF4-FFF2-40B4-BE49-F238E27FC236}">
                <a16:creationId xmlns:a16="http://schemas.microsoft.com/office/drawing/2014/main" id="{B3167465-CFE0-4431-9402-47F26250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31" y="6317794"/>
            <a:ext cx="59238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0" name="Group 356">
            <a:extLst>
              <a:ext uri="{FF2B5EF4-FFF2-40B4-BE49-F238E27FC236}">
                <a16:creationId xmlns:a16="http://schemas.microsoft.com/office/drawing/2014/main" id="{C4F04D1C-DA8F-4372-8D04-C9975FF4C329}"/>
              </a:ext>
            </a:extLst>
          </p:cNvPr>
          <p:cNvGrpSpPr>
            <a:grpSpLocks/>
          </p:cNvGrpSpPr>
          <p:nvPr/>
        </p:nvGrpSpPr>
        <p:grpSpPr bwMode="auto">
          <a:xfrm>
            <a:off x="6630160" y="12244373"/>
            <a:ext cx="45719" cy="93828"/>
            <a:chOff x="1296" y="773"/>
            <a:chExt cx="141" cy="543"/>
          </a:xfrm>
        </p:grpSpPr>
        <p:sp>
          <p:nvSpPr>
            <p:cNvPr id="271" name="Line 357">
              <a:extLst>
                <a:ext uri="{FF2B5EF4-FFF2-40B4-BE49-F238E27FC236}">
                  <a16:creationId xmlns:a16="http://schemas.microsoft.com/office/drawing/2014/main" id="{6FF2BC9B-1F4D-4A0C-9195-34BC70167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358">
              <a:extLst>
                <a:ext uri="{FF2B5EF4-FFF2-40B4-BE49-F238E27FC236}">
                  <a16:creationId xmlns:a16="http://schemas.microsoft.com/office/drawing/2014/main" id="{B7173989-B246-4E18-8F18-420E2C917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3" name="Group 359">
              <a:extLst>
                <a:ext uri="{FF2B5EF4-FFF2-40B4-BE49-F238E27FC236}">
                  <a16:creationId xmlns:a16="http://schemas.microsoft.com/office/drawing/2014/main" id="{29017F45-45A0-40CB-92C1-12F2967D8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74" name="Freeform 360">
                <a:extLst>
                  <a:ext uri="{FF2B5EF4-FFF2-40B4-BE49-F238E27FC236}">
                    <a16:creationId xmlns:a16="http://schemas.microsoft.com/office/drawing/2014/main" id="{CEC47991-27BF-4360-B8E3-512FD4AA8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61">
                <a:extLst>
                  <a:ext uri="{FF2B5EF4-FFF2-40B4-BE49-F238E27FC236}">
                    <a16:creationId xmlns:a16="http://schemas.microsoft.com/office/drawing/2014/main" id="{7ECD35BF-7662-4A63-85FF-F76BD90A2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76" name="Picture 2" descr="Headstone grave clipart image">
            <a:extLst>
              <a:ext uri="{FF2B5EF4-FFF2-40B4-BE49-F238E27FC236}">
                <a16:creationId xmlns:a16="http://schemas.microsoft.com/office/drawing/2014/main" id="{BF3350F7-D47A-4748-B33A-53363C58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60" y="7166378"/>
            <a:ext cx="59238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 descr="Headstone grave clipart image">
            <a:extLst>
              <a:ext uri="{FF2B5EF4-FFF2-40B4-BE49-F238E27FC236}">
                <a16:creationId xmlns:a16="http://schemas.microsoft.com/office/drawing/2014/main" id="{F85C6EAB-6DA0-4267-B8FA-E4F31032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8" y="4401833"/>
            <a:ext cx="59238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4" name="Group 356">
            <a:extLst>
              <a:ext uri="{FF2B5EF4-FFF2-40B4-BE49-F238E27FC236}">
                <a16:creationId xmlns:a16="http://schemas.microsoft.com/office/drawing/2014/main" id="{C276B646-D3A1-4C5B-84D1-5D0B725FFE73}"/>
              </a:ext>
            </a:extLst>
          </p:cNvPr>
          <p:cNvGrpSpPr>
            <a:grpSpLocks/>
          </p:cNvGrpSpPr>
          <p:nvPr/>
        </p:nvGrpSpPr>
        <p:grpSpPr bwMode="auto">
          <a:xfrm>
            <a:off x="826519" y="7141552"/>
            <a:ext cx="223838" cy="862012"/>
            <a:chOff x="1296" y="773"/>
            <a:chExt cx="141" cy="543"/>
          </a:xfrm>
        </p:grpSpPr>
        <p:sp>
          <p:nvSpPr>
            <p:cNvPr id="285" name="Line 357">
              <a:extLst>
                <a:ext uri="{FF2B5EF4-FFF2-40B4-BE49-F238E27FC236}">
                  <a16:creationId xmlns:a16="http://schemas.microsoft.com/office/drawing/2014/main" id="{7A0682BF-9423-41A9-BE26-ED38C5A13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358">
              <a:extLst>
                <a:ext uri="{FF2B5EF4-FFF2-40B4-BE49-F238E27FC236}">
                  <a16:creationId xmlns:a16="http://schemas.microsoft.com/office/drawing/2014/main" id="{C4822A3A-5539-4475-B290-9E31177E8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" name="Group 359">
              <a:extLst>
                <a:ext uri="{FF2B5EF4-FFF2-40B4-BE49-F238E27FC236}">
                  <a16:creationId xmlns:a16="http://schemas.microsoft.com/office/drawing/2014/main" id="{063A3F06-9D83-4655-B844-FEF728F9B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88" name="Freeform 360">
                <a:extLst>
                  <a:ext uri="{FF2B5EF4-FFF2-40B4-BE49-F238E27FC236}">
                    <a16:creationId xmlns:a16="http://schemas.microsoft.com/office/drawing/2014/main" id="{024391BB-48E2-42F7-A1A6-3DE2ABF8B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61">
                <a:extLst>
                  <a:ext uri="{FF2B5EF4-FFF2-40B4-BE49-F238E27FC236}">
                    <a16:creationId xmlns:a16="http://schemas.microsoft.com/office/drawing/2014/main" id="{6EE47F8C-5FB4-4A4B-8438-B416B507D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4" name="Picture 2" descr="Headstone grave clipart image">
            <a:extLst>
              <a:ext uri="{FF2B5EF4-FFF2-40B4-BE49-F238E27FC236}">
                <a16:creationId xmlns:a16="http://schemas.microsoft.com/office/drawing/2014/main" id="{35D68196-672B-4C01-9328-2146A543E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4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122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2020-02-22T04:56:05Z</dcterms:modified>
  <cp:category>Shooting</cp:category>
</cp:coreProperties>
</file>