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74" r:id="rId2"/>
    <p:sldId id="279" r:id="rId3"/>
    <p:sldId id="282" r:id="rId4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75" d="100"/>
          <a:sy n="75" d="100"/>
        </p:scale>
        <p:origin x="3066" y="6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28.02.2019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9177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78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671326"/>
              </p:ext>
            </p:extLst>
          </p:nvPr>
        </p:nvGraphicFramePr>
        <p:xfrm>
          <a:off x="152400" y="152400"/>
          <a:ext cx="7010400" cy="3962241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North Pistol, A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Stage Name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Course Designer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Unlimited/Limited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X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5 IDPA, 1 NT, 1 PP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degree rule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 flipV="1">
            <a:off x="6125331" y="8393113"/>
            <a:ext cx="298449" cy="446087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6320682" y="8973066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1357450" y="725646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159CE-0BDC-49B1-AE25-052BB909AC68}"/>
              </a:ext>
            </a:extLst>
          </p:cNvPr>
          <p:cNvCxnSpPr>
            <a:cxnSpLocks/>
          </p:cNvCxnSpPr>
          <p:nvPr/>
        </p:nvCxnSpPr>
        <p:spPr>
          <a:xfrm flipH="1">
            <a:off x="5467751" y="6743410"/>
            <a:ext cx="1" cy="487944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27EBCBE-43FB-4F91-8696-2573A6752F13}"/>
              </a:ext>
            </a:extLst>
          </p:cNvPr>
          <p:cNvSpPr txBox="1"/>
          <p:nvPr/>
        </p:nvSpPr>
        <p:spPr>
          <a:xfrm>
            <a:off x="5467751" y="695438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252726-E5A4-4AE0-A019-A8D51313B6DB}"/>
              </a:ext>
            </a:extLst>
          </p:cNvPr>
          <p:cNvCxnSpPr>
            <a:cxnSpLocks/>
          </p:cNvCxnSpPr>
          <p:nvPr/>
        </p:nvCxnSpPr>
        <p:spPr>
          <a:xfrm flipH="1">
            <a:off x="4140199" y="6743410"/>
            <a:ext cx="1" cy="43218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08A19D-4FE2-47C2-9077-48A19F4AA6A0}"/>
              </a:ext>
            </a:extLst>
          </p:cNvPr>
          <p:cNvSpPr txBox="1"/>
          <p:nvPr/>
        </p:nvSpPr>
        <p:spPr>
          <a:xfrm>
            <a:off x="4121344" y="6838119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6CF089-BBC7-45B9-83AF-532DA560EE2F}"/>
              </a:ext>
            </a:extLst>
          </p:cNvPr>
          <p:cNvSpPr txBox="1"/>
          <p:nvPr/>
        </p:nvSpPr>
        <p:spPr>
          <a:xfrm>
            <a:off x="2770519" y="6718566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124506" y="669826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>
            <a:off x="589023" y="579436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5516F6-6F63-48CF-BF34-F3E0AA577BDC}"/>
              </a:ext>
            </a:extLst>
          </p:cNvPr>
          <p:cNvSpPr txBox="1"/>
          <p:nvPr/>
        </p:nvSpPr>
        <p:spPr>
          <a:xfrm>
            <a:off x="6679334" y="553858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BF47C-E13B-40A5-8D12-D978D0EA9CD3}"/>
              </a:ext>
            </a:extLst>
          </p:cNvPr>
          <p:cNvSpPr txBox="1"/>
          <p:nvPr/>
        </p:nvSpPr>
        <p:spPr>
          <a:xfrm>
            <a:off x="6364390" y="505128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B5A6A0-112B-481A-BA7B-09087685E56A}"/>
              </a:ext>
            </a:extLst>
          </p:cNvPr>
          <p:cNvSpPr txBox="1"/>
          <p:nvPr/>
        </p:nvSpPr>
        <p:spPr>
          <a:xfrm>
            <a:off x="5985942" y="562489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FDE968-C3B6-4DFC-B28C-E6212A7A86A6}"/>
              </a:ext>
            </a:extLst>
          </p:cNvPr>
          <p:cNvSpPr txBox="1"/>
          <p:nvPr/>
        </p:nvSpPr>
        <p:spPr>
          <a:xfrm>
            <a:off x="4511237" y="440031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D624F7-F612-47AE-B9D7-F7CDF7CCDF5D}"/>
              </a:ext>
            </a:extLst>
          </p:cNvPr>
          <p:cNvSpPr txBox="1"/>
          <p:nvPr/>
        </p:nvSpPr>
        <p:spPr>
          <a:xfrm>
            <a:off x="5370525" y="433600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E37E96-E730-4814-BF3A-F8E51873D2A0}"/>
              </a:ext>
            </a:extLst>
          </p:cNvPr>
          <p:cNvSpPr txBox="1"/>
          <p:nvPr/>
        </p:nvSpPr>
        <p:spPr>
          <a:xfrm>
            <a:off x="5808003" y="453890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T9</a:t>
            </a:r>
          </a:p>
        </p:txBody>
      </p:sp>
      <p:sp>
        <p:nvSpPr>
          <p:cNvPr id="51" name="Rectangle 22">
            <a:extLst>
              <a:ext uri="{FF2B5EF4-FFF2-40B4-BE49-F238E27FC236}">
                <a16:creationId xmlns:a16="http://schemas.microsoft.com/office/drawing/2014/main" id="{302D8A7B-E9C8-43E2-853F-D6E718FE1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7315200"/>
            <a:ext cx="2157413" cy="1077913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4" name="Rectangle 22">
            <a:extLst>
              <a:ext uri="{FF2B5EF4-FFF2-40B4-BE49-F238E27FC236}">
                <a16:creationId xmlns:a16="http://schemas.microsoft.com/office/drawing/2014/main" id="{EC5E9D5D-F6B3-41AA-97DA-C47AA7582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6213" y="7315200"/>
            <a:ext cx="2157413" cy="1077913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3D734A3-D189-402A-8192-FCFEBF99F531}"/>
              </a:ext>
            </a:extLst>
          </p:cNvPr>
          <p:cNvCxnSpPr>
            <a:cxnSpLocks/>
          </p:cNvCxnSpPr>
          <p:nvPr/>
        </p:nvCxnSpPr>
        <p:spPr>
          <a:xfrm flipH="1">
            <a:off x="2796951" y="6743410"/>
            <a:ext cx="1" cy="43218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9" name="Group 175">
            <a:extLst>
              <a:ext uri="{FF2B5EF4-FFF2-40B4-BE49-F238E27FC236}">
                <a16:creationId xmlns:a16="http://schemas.microsoft.com/office/drawing/2014/main" id="{4D6A448D-A9A8-4D5D-B4E0-CF3A5CC56CAF}"/>
              </a:ext>
            </a:extLst>
          </p:cNvPr>
          <p:cNvGrpSpPr>
            <a:grpSpLocks/>
          </p:cNvGrpSpPr>
          <p:nvPr/>
        </p:nvGrpSpPr>
        <p:grpSpPr bwMode="auto">
          <a:xfrm>
            <a:off x="1953925" y="8648422"/>
            <a:ext cx="490538" cy="666750"/>
            <a:chOff x="1176" y="5328"/>
            <a:chExt cx="309" cy="420"/>
          </a:xfrm>
        </p:grpSpPr>
        <p:sp>
          <p:nvSpPr>
            <p:cNvPr id="66" name="Line 176">
              <a:extLst>
                <a:ext uri="{FF2B5EF4-FFF2-40B4-BE49-F238E27FC236}">
                  <a16:creationId xmlns:a16="http://schemas.microsoft.com/office/drawing/2014/main" id="{CED66447-CC52-45A3-ADA1-536DB85698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8" y="5427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67" name="Line 177">
              <a:extLst>
                <a:ext uri="{FF2B5EF4-FFF2-40B4-BE49-F238E27FC236}">
                  <a16:creationId xmlns:a16="http://schemas.microsoft.com/office/drawing/2014/main" id="{0B811A64-97CC-46C2-84DB-E4983A750B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9" y="5351"/>
              <a:ext cx="0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68" name="Freeform 178">
              <a:extLst>
                <a:ext uri="{FF2B5EF4-FFF2-40B4-BE49-F238E27FC236}">
                  <a16:creationId xmlns:a16="http://schemas.microsoft.com/office/drawing/2014/main" id="{A6010751-BB0F-4241-8EF6-1DE4D6F4F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" y="5328"/>
              <a:ext cx="309" cy="238"/>
            </a:xfrm>
            <a:custGeom>
              <a:avLst/>
              <a:gdLst>
                <a:gd name="T0" fmla="*/ 0 w 309"/>
                <a:gd name="T1" fmla="*/ 108 h 238"/>
                <a:gd name="T2" fmla="*/ 113 w 309"/>
                <a:gd name="T3" fmla="*/ 238 h 238"/>
                <a:gd name="T4" fmla="*/ 309 w 309"/>
                <a:gd name="T5" fmla="*/ 93 h 238"/>
                <a:gd name="T6" fmla="*/ 183 w 309"/>
                <a:gd name="T7" fmla="*/ 0 h 238"/>
                <a:gd name="T8" fmla="*/ 0 w 309"/>
                <a:gd name="T9" fmla="*/ 108 h 2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9"/>
                <a:gd name="T16" fmla="*/ 0 h 238"/>
                <a:gd name="T17" fmla="*/ 309 w 309"/>
                <a:gd name="T18" fmla="*/ 238 h 2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9" h="238">
                  <a:moveTo>
                    <a:pt x="0" y="108"/>
                  </a:moveTo>
                  <a:lnTo>
                    <a:pt x="113" y="238"/>
                  </a:lnTo>
                  <a:lnTo>
                    <a:pt x="309" y="93"/>
                  </a:lnTo>
                  <a:lnTo>
                    <a:pt x="183" y="0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69" name="Line 179">
              <a:extLst>
                <a:ext uri="{FF2B5EF4-FFF2-40B4-BE49-F238E27FC236}">
                  <a16:creationId xmlns:a16="http://schemas.microsoft.com/office/drawing/2014/main" id="{2333F4E6-8858-4EF8-8A4F-42BA456FD5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4" y="5566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70" name="Line 180">
              <a:extLst>
                <a:ext uri="{FF2B5EF4-FFF2-40B4-BE49-F238E27FC236}">
                  <a16:creationId xmlns:a16="http://schemas.microsoft.com/office/drawing/2014/main" id="{DDE909E2-5753-430A-85EA-F957C81183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1" y="5442"/>
              <a:ext cx="0" cy="1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76" name="Group 292">
            <a:extLst>
              <a:ext uri="{FF2B5EF4-FFF2-40B4-BE49-F238E27FC236}">
                <a16:creationId xmlns:a16="http://schemas.microsoft.com/office/drawing/2014/main" id="{656DFE3A-C632-41E0-B863-B79AE59970A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35893" y="7010400"/>
            <a:ext cx="222250" cy="858838"/>
            <a:chOff x="384" y="816"/>
            <a:chExt cx="140" cy="541"/>
          </a:xfrm>
        </p:grpSpPr>
        <p:sp>
          <p:nvSpPr>
            <p:cNvPr id="77" name="Line 293">
              <a:extLst>
                <a:ext uri="{FF2B5EF4-FFF2-40B4-BE49-F238E27FC236}">
                  <a16:creationId xmlns:a16="http://schemas.microsoft.com/office/drawing/2014/main" id="{A34FACEF-A633-457E-A292-F90C9B95DD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294">
              <a:extLst>
                <a:ext uri="{FF2B5EF4-FFF2-40B4-BE49-F238E27FC236}">
                  <a16:creationId xmlns:a16="http://schemas.microsoft.com/office/drawing/2014/main" id="{59D07BD3-171F-4DCC-9A93-4F8993C334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Freeform 295">
              <a:extLst>
                <a:ext uri="{FF2B5EF4-FFF2-40B4-BE49-F238E27FC236}">
                  <a16:creationId xmlns:a16="http://schemas.microsoft.com/office/drawing/2014/main" id="{42EDB994-824D-4D23-80D1-AB0335E67D9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0" name="Group 292">
            <a:extLst>
              <a:ext uri="{FF2B5EF4-FFF2-40B4-BE49-F238E27FC236}">
                <a16:creationId xmlns:a16="http://schemas.microsoft.com/office/drawing/2014/main" id="{D1351570-D6F8-43D7-A4F9-0C27C369418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19037" y="6229060"/>
            <a:ext cx="222250" cy="858838"/>
            <a:chOff x="384" y="816"/>
            <a:chExt cx="140" cy="541"/>
          </a:xfrm>
        </p:grpSpPr>
        <p:sp>
          <p:nvSpPr>
            <p:cNvPr id="81" name="Line 293">
              <a:extLst>
                <a:ext uri="{FF2B5EF4-FFF2-40B4-BE49-F238E27FC236}">
                  <a16:creationId xmlns:a16="http://schemas.microsoft.com/office/drawing/2014/main" id="{11739F81-0AD7-4B2D-8FDE-B5E541E678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294">
              <a:extLst>
                <a:ext uri="{FF2B5EF4-FFF2-40B4-BE49-F238E27FC236}">
                  <a16:creationId xmlns:a16="http://schemas.microsoft.com/office/drawing/2014/main" id="{A2097958-9976-4FE8-ACBE-A840B43814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295">
              <a:extLst>
                <a:ext uri="{FF2B5EF4-FFF2-40B4-BE49-F238E27FC236}">
                  <a16:creationId xmlns:a16="http://schemas.microsoft.com/office/drawing/2014/main" id="{BF4CD588-D285-4970-B503-EE114797263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9" name="Group 29">
            <a:extLst>
              <a:ext uri="{FF2B5EF4-FFF2-40B4-BE49-F238E27FC236}">
                <a16:creationId xmlns:a16="http://schemas.microsoft.com/office/drawing/2014/main" id="{1CA2E22C-24F2-47B6-A4E7-56BC02299E80}"/>
              </a:ext>
            </a:extLst>
          </p:cNvPr>
          <p:cNvGrpSpPr>
            <a:grpSpLocks/>
          </p:cNvGrpSpPr>
          <p:nvPr/>
        </p:nvGrpSpPr>
        <p:grpSpPr bwMode="auto">
          <a:xfrm>
            <a:off x="2788707" y="4958053"/>
            <a:ext cx="287338" cy="790575"/>
            <a:chOff x="528" y="240"/>
            <a:chExt cx="181" cy="498"/>
          </a:xfrm>
        </p:grpSpPr>
        <p:sp>
          <p:nvSpPr>
            <p:cNvPr id="90" name="Line 30">
              <a:extLst>
                <a:ext uri="{FF2B5EF4-FFF2-40B4-BE49-F238E27FC236}">
                  <a16:creationId xmlns:a16="http://schemas.microsoft.com/office/drawing/2014/main" id="{1C743270-8218-491F-A67F-3178534280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Line 31">
              <a:extLst>
                <a:ext uri="{FF2B5EF4-FFF2-40B4-BE49-F238E27FC236}">
                  <a16:creationId xmlns:a16="http://schemas.microsoft.com/office/drawing/2014/main" id="{D7275BFB-396B-4455-BABE-343B5B60F7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Freeform 32">
              <a:extLst>
                <a:ext uri="{FF2B5EF4-FFF2-40B4-BE49-F238E27FC236}">
                  <a16:creationId xmlns:a16="http://schemas.microsoft.com/office/drawing/2014/main" id="{8BACC430-59E2-4973-AC7E-55E10081E0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3" name="Group 29">
            <a:extLst>
              <a:ext uri="{FF2B5EF4-FFF2-40B4-BE49-F238E27FC236}">
                <a16:creationId xmlns:a16="http://schemas.microsoft.com/office/drawing/2014/main" id="{D54BB761-F7B3-4421-A269-922D016E7E32}"/>
              </a:ext>
            </a:extLst>
          </p:cNvPr>
          <p:cNvGrpSpPr>
            <a:grpSpLocks/>
          </p:cNvGrpSpPr>
          <p:nvPr/>
        </p:nvGrpSpPr>
        <p:grpSpPr bwMode="auto">
          <a:xfrm>
            <a:off x="2049737" y="4942811"/>
            <a:ext cx="287338" cy="790575"/>
            <a:chOff x="528" y="240"/>
            <a:chExt cx="181" cy="498"/>
          </a:xfrm>
        </p:grpSpPr>
        <p:sp>
          <p:nvSpPr>
            <p:cNvPr id="94" name="Line 30">
              <a:extLst>
                <a:ext uri="{FF2B5EF4-FFF2-40B4-BE49-F238E27FC236}">
                  <a16:creationId xmlns:a16="http://schemas.microsoft.com/office/drawing/2014/main" id="{D0516ABF-08C8-432D-945A-3B3C3942A8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31">
              <a:extLst>
                <a:ext uri="{FF2B5EF4-FFF2-40B4-BE49-F238E27FC236}">
                  <a16:creationId xmlns:a16="http://schemas.microsoft.com/office/drawing/2014/main" id="{9FC2E186-6F51-4EDD-92BC-0B4760735F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32">
              <a:extLst>
                <a:ext uri="{FF2B5EF4-FFF2-40B4-BE49-F238E27FC236}">
                  <a16:creationId xmlns:a16="http://schemas.microsoft.com/office/drawing/2014/main" id="{312B7F04-38C8-45CD-96A2-A40BFDE6B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7" name="Group 29">
            <a:extLst>
              <a:ext uri="{FF2B5EF4-FFF2-40B4-BE49-F238E27FC236}">
                <a16:creationId xmlns:a16="http://schemas.microsoft.com/office/drawing/2014/main" id="{F43A7B12-76D6-4045-BA0F-579CE210C796}"/>
              </a:ext>
            </a:extLst>
          </p:cNvPr>
          <p:cNvGrpSpPr>
            <a:grpSpLocks/>
          </p:cNvGrpSpPr>
          <p:nvPr/>
        </p:nvGrpSpPr>
        <p:grpSpPr bwMode="auto">
          <a:xfrm>
            <a:off x="4123385" y="4876720"/>
            <a:ext cx="287338" cy="790575"/>
            <a:chOff x="528" y="240"/>
            <a:chExt cx="181" cy="498"/>
          </a:xfrm>
        </p:grpSpPr>
        <p:sp>
          <p:nvSpPr>
            <p:cNvPr id="98" name="Line 30">
              <a:extLst>
                <a:ext uri="{FF2B5EF4-FFF2-40B4-BE49-F238E27FC236}">
                  <a16:creationId xmlns:a16="http://schemas.microsoft.com/office/drawing/2014/main" id="{3D24D599-5E7B-4485-91F3-BDD62D7DAF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Line 31">
              <a:extLst>
                <a:ext uri="{FF2B5EF4-FFF2-40B4-BE49-F238E27FC236}">
                  <a16:creationId xmlns:a16="http://schemas.microsoft.com/office/drawing/2014/main" id="{3DCAB344-E1AA-446C-9B83-C76B623477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Freeform 32">
              <a:extLst>
                <a:ext uri="{FF2B5EF4-FFF2-40B4-BE49-F238E27FC236}">
                  <a16:creationId xmlns:a16="http://schemas.microsoft.com/office/drawing/2014/main" id="{819FB2D2-33F7-4AB7-B79D-B49EB008FA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1" name="Group 29">
            <a:extLst>
              <a:ext uri="{FF2B5EF4-FFF2-40B4-BE49-F238E27FC236}">
                <a16:creationId xmlns:a16="http://schemas.microsoft.com/office/drawing/2014/main" id="{D2FB9771-85FC-4BC7-897A-0D9CCB7E6C8C}"/>
              </a:ext>
            </a:extLst>
          </p:cNvPr>
          <p:cNvGrpSpPr>
            <a:grpSpLocks/>
          </p:cNvGrpSpPr>
          <p:nvPr/>
        </p:nvGrpSpPr>
        <p:grpSpPr bwMode="auto">
          <a:xfrm>
            <a:off x="3397023" y="4942811"/>
            <a:ext cx="287338" cy="790575"/>
            <a:chOff x="528" y="240"/>
            <a:chExt cx="181" cy="498"/>
          </a:xfrm>
        </p:grpSpPr>
        <p:sp>
          <p:nvSpPr>
            <p:cNvPr id="102" name="Line 30">
              <a:extLst>
                <a:ext uri="{FF2B5EF4-FFF2-40B4-BE49-F238E27FC236}">
                  <a16:creationId xmlns:a16="http://schemas.microsoft.com/office/drawing/2014/main" id="{BAE24081-E1EC-49FF-84FB-905EABD6AB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Line 31">
              <a:extLst>
                <a:ext uri="{FF2B5EF4-FFF2-40B4-BE49-F238E27FC236}">
                  <a16:creationId xmlns:a16="http://schemas.microsoft.com/office/drawing/2014/main" id="{1EEB4086-EE6E-4AC9-AB6D-0FB56FBF48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32">
              <a:extLst>
                <a:ext uri="{FF2B5EF4-FFF2-40B4-BE49-F238E27FC236}">
                  <a16:creationId xmlns:a16="http://schemas.microsoft.com/office/drawing/2014/main" id="{7B4C2BA7-6C9F-4EC5-91FB-65AA8F7F09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5" name="Group 29">
            <a:extLst>
              <a:ext uri="{FF2B5EF4-FFF2-40B4-BE49-F238E27FC236}">
                <a16:creationId xmlns:a16="http://schemas.microsoft.com/office/drawing/2014/main" id="{82724BBC-5354-4920-B861-CECF63DB2AE4}"/>
              </a:ext>
            </a:extLst>
          </p:cNvPr>
          <p:cNvGrpSpPr>
            <a:grpSpLocks/>
          </p:cNvGrpSpPr>
          <p:nvPr/>
        </p:nvGrpSpPr>
        <p:grpSpPr bwMode="auto">
          <a:xfrm>
            <a:off x="5654676" y="4728708"/>
            <a:ext cx="287338" cy="790575"/>
            <a:chOff x="528" y="240"/>
            <a:chExt cx="181" cy="498"/>
          </a:xfrm>
        </p:grpSpPr>
        <p:sp>
          <p:nvSpPr>
            <p:cNvPr id="106" name="Line 30">
              <a:extLst>
                <a:ext uri="{FF2B5EF4-FFF2-40B4-BE49-F238E27FC236}">
                  <a16:creationId xmlns:a16="http://schemas.microsoft.com/office/drawing/2014/main" id="{17E03D8D-43D4-4791-AABC-C5D99C4FAD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Line 31">
              <a:extLst>
                <a:ext uri="{FF2B5EF4-FFF2-40B4-BE49-F238E27FC236}">
                  <a16:creationId xmlns:a16="http://schemas.microsoft.com/office/drawing/2014/main" id="{CDB0C4B2-3AF4-4DE8-A797-5DFBF750A4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32">
              <a:extLst>
                <a:ext uri="{FF2B5EF4-FFF2-40B4-BE49-F238E27FC236}">
                  <a16:creationId xmlns:a16="http://schemas.microsoft.com/office/drawing/2014/main" id="{CD174F9A-0FBF-48AD-A698-6E48A9EFA2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9" name="Group 29">
            <a:extLst>
              <a:ext uri="{FF2B5EF4-FFF2-40B4-BE49-F238E27FC236}">
                <a16:creationId xmlns:a16="http://schemas.microsoft.com/office/drawing/2014/main" id="{76886784-3315-4FFC-A4F0-17FC24F6B26A}"/>
              </a:ext>
            </a:extLst>
          </p:cNvPr>
          <p:cNvGrpSpPr>
            <a:grpSpLocks/>
          </p:cNvGrpSpPr>
          <p:nvPr/>
        </p:nvGrpSpPr>
        <p:grpSpPr bwMode="auto">
          <a:xfrm>
            <a:off x="4859125" y="4638479"/>
            <a:ext cx="287338" cy="790575"/>
            <a:chOff x="528" y="240"/>
            <a:chExt cx="181" cy="498"/>
          </a:xfrm>
        </p:grpSpPr>
        <p:sp>
          <p:nvSpPr>
            <p:cNvPr id="110" name="Line 30">
              <a:extLst>
                <a:ext uri="{FF2B5EF4-FFF2-40B4-BE49-F238E27FC236}">
                  <a16:creationId xmlns:a16="http://schemas.microsoft.com/office/drawing/2014/main" id="{FCD43D42-76F2-49E5-8A0F-CA4312B9E2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31">
              <a:extLst>
                <a:ext uri="{FF2B5EF4-FFF2-40B4-BE49-F238E27FC236}">
                  <a16:creationId xmlns:a16="http://schemas.microsoft.com/office/drawing/2014/main" id="{FF3408A4-C16A-411F-AABE-6A91E5AFBD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Freeform 32">
              <a:extLst>
                <a:ext uri="{FF2B5EF4-FFF2-40B4-BE49-F238E27FC236}">
                  <a16:creationId xmlns:a16="http://schemas.microsoft.com/office/drawing/2014/main" id="{5BEBE38D-9FEB-49CC-BB96-62A8ADED4B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3" name="Group 29">
            <a:extLst>
              <a:ext uri="{FF2B5EF4-FFF2-40B4-BE49-F238E27FC236}">
                <a16:creationId xmlns:a16="http://schemas.microsoft.com/office/drawing/2014/main" id="{9CC5374F-7C57-4411-ACFE-4F79073501BC}"/>
              </a:ext>
            </a:extLst>
          </p:cNvPr>
          <p:cNvGrpSpPr>
            <a:grpSpLocks/>
          </p:cNvGrpSpPr>
          <p:nvPr/>
        </p:nvGrpSpPr>
        <p:grpSpPr bwMode="auto">
          <a:xfrm>
            <a:off x="6423705" y="5459726"/>
            <a:ext cx="287338" cy="790575"/>
            <a:chOff x="528" y="240"/>
            <a:chExt cx="181" cy="498"/>
          </a:xfrm>
        </p:grpSpPr>
        <p:sp>
          <p:nvSpPr>
            <p:cNvPr id="114" name="Line 30">
              <a:extLst>
                <a:ext uri="{FF2B5EF4-FFF2-40B4-BE49-F238E27FC236}">
                  <a16:creationId xmlns:a16="http://schemas.microsoft.com/office/drawing/2014/main" id="{F048169C-A23A-4CCD-9E62-FB4FC5CEAC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Line 31">
              <a:extLst>
                <a:ext uri="{FF2B5EF4-FFF2-40B4-BE49-F238E27FC236}">
                  <a16:creationId xmlns:a16="http://schemas.microsoft.com/office/drawing/2014/main" id="{DA9F3832-E787-4C1A-AFEE-B5EE1426EF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Freeform 32">
              <a:extLst>
                <a:ext uri="{FF2B5EF4-FFF2-40B4-BE49-F238E27FC236}">
                  <a16:creationId xmlns:a16="http://schemas.microsoft.com/office/drawing/2014/main" id="{90EBFED4-641E-4EED-B0F8-A4C64C1DCE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7" name="Freeform 7">
            <a:extLst>
              <a:ext uri="{FF2B5EF4-FFF2-40B4-BE49-F238E27FC236}">
                <a16:creationId xmlns:a16="http://schemas.microsoft.com/office/drawing/2014/main" id="{A5C44861-2080-4B80-83E7-F23F812BA019}"/>
              </a:ext>
            </a:extLst>
          </p:cNvPr>
          <p:cNvSpPr>
            <a:spLocks/>
          </p:cNvSpPr>
          <p:nvPr/>
        </p:nvSpPr>
        <p:spPr bwMode="auto">
          <a:xfrm>
            <a:off x="3296213" y="4746839"/>
            <a:ext cx="95250" cy="1333500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Freeform 7">
            <a:extLst>
              <a:ext uri="{FF2B5EF4-FFF2-40B4-BE49-F238E27FC236}">
                <a16:creationId xmlns:a16="http://schemas.microsoft.com/office/drawing/2014/main" id="{75FF2F31-567A-4E27-866B-2F2E0A44CD60}"/>
              </a:ext>
            </a:extLst>
          </p:cNvPr>
          <p:cNvSpPr>
            <a:spLocks/>
          </p:cNvSpPr>
          <p:nvPr/>
        </p:nvSpPr>
        <p:spPr bwMode="auto">
          <a:xfrm>
            <a:off x="4644020" y="4793433"/>
            <a:ext cx="95250" cy="1333500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EECCB3D-720D-4C91-958B-2F4B5291FB21}"/>
              </a:ext>
            </a:extLst>
          </p:cNvPr>
          <p:cNvGrpSpPr/>
          <p:nvPr/>
        </p:nvGrpSpPr>
        <p:grpSpPr>
          <a:xfrm>
            <a:off x="2001436" y="5665497"/>
            <a:ext cx="1314450" cy="1077913"/>
            <a:chOff x="1200151" y="6839083"/>
            <a:chExt cx="1314450" cy="1077913"/>
          </a:xfrm>
        </p:grpSpPr>
        <p:sp>
          <p:nvSpPr>
            <p:cNvPr id="37" name="Rectangle 22">
              <a:extLst>
                <a:ext uri="{FF2B5EF4-FFF2-40B4-BE49-F238E27FC236}">
                  <a16:creationId xmlns:a16="http://schemas.microsoft.com/office/drawing/2014/main" id="{B74D1646-CC5B-49DC-9871-6E3900ADA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151" y="6839083"/>
              <a:ext cx="1314450" cy="1077913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" name="Rectangle 23">
              <a:extLst>
                <a:ext uri="{FF2B5EF4-FFF2-40B4-BE49-F238E27FC236}">
                  <a16:creationId xmlns:a16="http://schemas.microsoft.com/office/drawing/2014/main" id="{756FDA7D-7EA8-4939-BCAD-75474F9EF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125" y="7020058"/>
              <a:ext cx="376238" cy="493713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A996FC0-1153-492F-A6A3-74A602DD3B1D}"/>
              </a:ext>
            </a:extLst>
          </p:cNvPr>
          <p:cNvGrpSpPr/>
          <p:nvPr/>
        </p:nvGrpSpPr>
        <p:grpSpPr>
          <a:xfrm>
            <a:off x="3328988" y="5665497"/>
            <a:ext cx="1314450" cy="1077913"/>
            <a:chOff x="1200151" y="6839083"/>
            <a:chExt cx="1314450" cy="1077913"/>
          </a:xfrm>
        </p:grpSpPr>
        <p:sp>
          <p:nvSpPr>
            <p:cNvPr id="45" name="Rectangle 22">
              <a:extLst>
                <a:ext uri="{FF2B5EF4-FFF2-40B4-BE49-F238E27FC236}">
                  <a16:creationId xmlns:a16="http://schemas.microsoft.com/office/drawing/2014/main" id="{29B98F52-DFCB-494D-82FB-AA0FD3FDB7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151" y="6839083"/>
              <a:ext cx="1314450" cy="1077913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" name="Rectangle 23">
              <a:extLst>
                <a:ext uri="{FF2B5EF4-FFF2-40B4-BE49-F238E27FC236}">
                  <a16:creationId xmlns:a16="http://schemas.microsoft.com/office/drawing/2014/main" id="{11797686-298D-40DF-B59F-C9D82DB0B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125" y="7020058"/>
              <a:ext cx="376238" cy="493713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DD5E93D-CE20-49D7-A925-B02703EC58C0}"/>
              </a:ext>
            </a:extLst>
          </p:cNvPr>
          <p:cNvGrpSpPr/>
          <p:nvPr/>
        </p:nvGrpSpPr>
        <p:grpSpPr>
          <a:xfrm>
            <a:off x="4656540" y="5665497"/>
            <a:ext cx="1314450" cy="1077913"/>
            <a:chOff x="1200151" y="6839083"/>
            <a:chExt cx="1314450" cy="1077913"/>
          </a:xfrm>
        </p:grpSpPr>
        <p:sp>
          <p:nvSpPr>
            <p:cNvPr id="48" name="Rectangle 22">
              <a:extLst>
                <a:ext uri="{FF2B5EF4-FFF2-40B4-BE49-F238E27FC236}">
                  <a16:creationId xmlns:a16="http://schemas.microsoft.com/office/drawing/2014/main" id="{72FB4678-AC6D-41EA-A8B6-CC358930D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151" y="6839083"/>
              <a:ext cx="1314450" cy="1077913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" name="Rectangle 23">
              <a:extLst>
                <a:ext uri="{FF2B5EF4-FFF2-40B4-BE49-F238E27FC236}">
                  <a16:creationId xmlns:a16="http://schemas.microsoft.com/office/drawing/2014/main" id="{433091D2-127D-4D62-9137-CEE7219FE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125" y="7020058"/>
              <a:ext cx="376238" cy="493713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19" name="Group 170">
            <a:extLst>
              <a:ext uri="{FF2B5EF4-FFF2-40B4-BE49-F238E27FC236}">
                <a16:creationId xmlns:a16="http://schemas.microsoft.com/office/drawing/2014/main" id="{C9E165C5-62CC-4CA7-A422-3B1EC4DCB122}"/>
              </a:ext>
            </a:extLst>
          </p:cNvPr>
          <p:cNvGrpSpPr>
            <a:grpSpLocks/>
          </p:cNvGrpSpPr>
          <p:nvPr/>
        </p:nvGrpSpPr>
        <p:grpSpPr bwMode="auto">
          <a:xfrm>
            <a:off x="2427000" y="4570703"/>
            <a:ext cx="288925" cy="787400"/>
            <a:chOff x="1008" y="2592"/>
            <a:chExt cx="182" cy="496"/>
          </a:xfrm>
        </p:grpSpPr>
        <p:sp>
          <p:nvSpPr>
            <p:cNvPr id="120" name="Line 171">
              <a:extLst>
                <a:ext uri="{FF2B5EF4-FFF2-40B4-BE49-F238E27FC236}">
                  <a16:creationId xmlns:a16="http://schemas.microsoft.com/office/drawing/2014/main" id="{6E681BDC-B579-4675-A41D-2639CA6C5C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Line 172">
              <a:extLst>
                <a:ext uri="{FF2B5EF4-FFF2-40B4-BE49-F238E27FC236}">
                  <a16:creationId xmlns:a16="http://schemas.microsoft.com/office/drawing/2014/main" id="{31D506D5-FADD-44E0-9F12-F68D2CB69E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2" name="Group 173">
              <a:extLst>
                <a:ext uri="{FF2B5EF4-FFF2-40B4-BE49-F238E27FC236}">
                  <a16:creationId xmlns:a16="http://schemas.microsoft.com/office/drawing/2014/main" id="{C104AAB5-1991-4AAF-821D-5DF9121F58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123" name="Freeform 174">
                <a:extLst>
                  <a:ext uri="{FF2B5EF4-FFF2-40B4-BE49-F238E27FC236}">
                    <a16:creationId xmlns:a16="http://schemas.microsoft.com/office/drawing/2014/main" id="{39233C6D-3B5B-481A-8A86-D88765C248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Freeform 175">
                <a:extLst>
                  <a:ext uri="{FF2B5EF4-FFF2-40B4-BE49-F238E27FC236}">
                    <a16:creationId xmlns:a16="http://schemas.microsoft.com/office/drawing/2014/main" id="{77130850-86F7-4837-889F-C067D584D9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25" name="Group 170">
            <a:extLst>
              <a:ext uri="{FF2B5EF4-FFF2-40B4-BE49-F238E27FC236}">
                <a16:creationId xmlns:a16="http://schemas.microsoft.com/office/drawing/2014/main" id="{20F02E73-73F2-4D19-90A6-7628E946C8BF}"/>
              </a:ext>
            </a:extLst>
          </p:cNvPr>
          <p:cNvGrpSpPr>
            <a:grpSpLocks/>
          </p:cNvGrpSpPr>
          <p:nvPr/>
        </p:nvGrpSpPr>
        <p:grpSpPr bwMode="auto">
          <a:xfrm>
            <a:off x="5226063" y="4585669"/>
            <a:ext cx="288925" cy="787400"/>
            <a:chOff x="1008" y="2592"/>
            <a:chExt cx="182" cy="496"/>
          </a:xfrm>
        </p:grpSpPr>
        <p:sp>
          <p:nvSpPr>
            <p:cNvPr id="126" name="Line 171">
              <a:extLst>
                <a:ext uri="{FF2B5EF4-FFF2-40B4-BE49-F238E27FC236}">
                  <a16:creationId xmlns:a16="http://schemas.microsoft.com/office/drawing/2014/main" id="{D9A34967-E28F-47CE-8317-DBD0DDDED2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Line 172">
              <a:extLst>
                <a:ext uri="{FF2B5EF4-FFF2-40B4-BE49-F238E27FC236}">
                  <a16:creationId xmlns:a16="http://schemas.microsoft.com/office/drawing/2014/main" id="{8E9C5F22-8AC1-447B-9791-0FE1ED187F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8" name="Group 173">
              <a:extLst>
                <a:ext uri="{FF2B5EF4-FFF2-40B4-BE49-F238E27FC236}">
                  <a16:creationId xmlns:a16="http://schemas.microsoft.com/office/drawing/2014/main" id="{2586AA85-72B5-4A77-91DC-EB6323BEE7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129" name="Freeform 174">
                <a:extLst>
                  <a:ext uri="{FF2B5EF4-FFF2-40B4-BE49-F238E27FC236}">
                    <a16:creationId xmlns:a16="http://schemas.microsoft.com/office/drawing/2014/main" id="{11ACEA2C-4D6B-43E1-A5EA-DB5A94AACD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Freeform 175">
                <a:extLst>
                  <a:ext uri="{FF2B5EF4-FFF2-40B4-BE49-F238E27FC236}">
                    <a16:creationId xmlns:a16="http://schemas.microsoft.com/office/drawing/2014/main" id="{5D6BD722-69D7-45B6-857E-DD6D646B6F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1" name="Group 170">
            <a:extLst>
              <a:ext uri="{FF2B5EF4-FFF2-40B4-BE49-F238E27FC236}">
                <a16:creationId xmlns:a16="http://schemas.microsoft.com/office/drawing/2014/main" id="{85E7A6CE-4C78-4DEB-A06B-5345E7473741}"/>
              </a:ext>
            </a:extLst>
          </p:cNvPr>
          <p:cNvGrpSpPr>
            <a:grpSpLocks/>
          </p:cNvGrpSpPr>
          <p:nvPr/>
        </p:nvGrpSpPr>
        <p:grpSpPr bwMode="auto">
          <a:xfrm>
            <a:off x="3746778" y="4559048"/>
            <a:ext cx="288925" cy="787400"/>
            <a:chOff x="1008" y="2592"/>
            <a:chExt cx="182" cy="496"/>
          </a:xfrm>
        </p:grpSpPr>
        <p:sp>
          <p:nvSpPr>
            <p:cNvPr id="132" name="Line 171">
              <a:extLst>
                <a:ext uri="{FF2B5EF4-FFF2-40B4-BE49-F238E27FC236}">
                  <a16:creationId xmlns:a16="http://schemas.microsoft.com/office/drawing/2014/main" id="{885E2D00-84C0-4D71-891F-B90A483BF0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Line 172">
              <a:extLst>
                <a:ext uri="{FF2B5EF4-FFF2-40B4-BE49-F238E27FC236}">
                  <a16:creationId xmlns:a16="http://schemas.microsoft.com/office/drawing/2014/main" id="{693CF9AE-BA41-4DAB-B78E-8CFAB9A981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4" name="Group 173">
              <a:extLst>
                <a:ext uri="{FF2B5EF4-FFF2-40B4-BE49-F238E27FC236}">
                  <a16:creationId xmlns:a16="http://schemas.microsoft.com/office/drawing/2014/main" id="{72468847-A11F-4210-B551-C5C736F29B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135" name="Freeform 174">
                <a:extLst>
                  <a:ext uri="{FF2B5EF4-FFF2-40B4-BE49-F238E27FC236}">
                    <a16:creationId xmlns:a16="http://schemas.microsoft.com/office/drawing/2014/main" id="{A29709A5-B030-4BFF-979A-5F2E32350B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Freeform 175">
                <a:extLst>
                  <a:ext uri="{FF2B5EF4-FFF2-40B4-BE49-F238E27FC236}">
                    <a16:creationId xmlns:a16="http://schemas.microsoft.com/office/drawing/2014/main" id="{56B43B6A-F6E4-438A-A00E-E804F0DB58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7" name="Group 170">
            <a:extLst>
              <a:ext uri="{FF2B5EF4-FFF2-40B4-BE49-F238E27FC236}">
                <a16:creationId xmlns:a16="http://schemas.microsoft.com/office/drawing/2014/main" id="{580550D5-958B-4EFF-8D96-674E9FDDC3B3}"/>
              </a:ext>
            </a:extLst>
          </p:cNvPr>
          <p:cNvGrpSpPr>
            <a:grpSpLocks/>
          </p:cNvGrpSpPr>
          <p:nvPr/>
        </p:nvGrpSpPr>
        <p:grpSpPr bwMode="auto">
          <a:xfrm>
            <a:off x="6150820" y="5946485"/>
            <a:ext cx="288925" cy="787400"/>
            <a:chOff x="1008" y="2592"/>
            <a:chExt cx="182" cy="496"/>
          </a:xfrm>
        </p:grpSpPr>
        <p:sp>
          <p:nvSpPr>
            <p:cNvPr id="138" name="Line 171">
              <a:extLst>
                <a:ext uri="{FF2B5EF4-FFF2-40B4-BE49-F238E27FC236}">
                  <a16:creationId xmlns:a16="http://schemas.microsoft.com/office/drawing/2014/main" id="{70B119A0-DD0F-4B13-82D0-FE5B01E500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Line 172">
              <a:extLst>
                <a:ext uri="{FF2B5EF4-FFF2-40B4-BE49-F238E27FC236}">
                  <a16:creationId xmlns:a16="http://schemas.microsoft.com/office/drawing/2014/main" id="{B028FED7-DE8F-4635-B820-34D587286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0" name="Group 173">
              <a:extLst>
                <a:ext uri="{FF2B5EF4-FFF2-40B4-BE49-F238E27FC236}">
                  <a16:creationId xmlns:a16="http://schemas.microsoft.com/office/drawing/2014/main" id="{65AE6D44-0442-4CBA-BBC5-648B374CB1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141" name="Freeform 174">
                <a:extLst>
                  <a:ext uri="{FF2B5EF4-FFF2-40B4-BE49-F238E27FC236}">
                    <a16:creationId xmlns:a16="http://schemas.microsoft.com/office/drawing/2014/main" id="{772C48A8-5E75-46AB-AEA2-BE0CDB645D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Freeform 175">
                <a:extLst>
                  <a:ext uri="{FF2B5EF4-FFF2-40B4-BE49-F238E27FC236}">
                    <a16:creationId xmlns:a16="http://schemas.microsoft.com/office/drawing/2014/main" id="{FBD6835C-6598-4D53-89E5-3215AE527C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3" name="Group 170">
            <a:extLst>
              <a:ext uri="{FF2B5EF4-FFF2-40B4-BE49-F238E27FC236}">
                <a16:creationId xmlns:a16="http://schemas.microsoft.com/office/drawing/2014/main" id="{0B715D55-F733-4BFF-AB68-E0B9D5A516C6}"/>
              </a:ext>
            </a:extLst>
          </p:cNvPr>
          <p:cNvGrpSpPr>
            <a:grpSpLocks/>
          </p:cNvGrpSpPr>
          <p:nvPr/>
        </p:nvGrpSpPr>
        <p:grpSpPr bwMode="auto">
          <a:xfrm>
            <a:off x="6744807" y="5891275"/>
            <a:ext cx="288925" cy="787400"/>
            <a:chOff x="1008" y="2592"/>
            <a:chExt cx="182" cy="496"/>
          </a:xfrm>
        </p:grpSpPr>
        <p:sp>
          <p:nvSpPr>
            <p:cNvPr id="144" name="Line 171">
              <a:extLst>
                <a:ext uri="{FF2B5EF4-FFF2-40B4-BE49-F238E27FC236}">
                  <a16:creationId xmlns:a16="http://schemas.microsoft.com/office/drawing/2014/main" id="{8E6ED835-3AFA-4BF3-B993-A2F5BF4D4E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Line 172">
              <a:extLst>
                <a:ext uri="{FF2B5EF4-FFF2-40B4-BE49-F238E27FC236}">
                  <a16:creationId xmlns:a16="http://schemas.microsoft.com/office/drawing/2014/main" id="{BFDD1E5A-99EF-49B4-8FBF-063478F80F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6" name="Group 173">
              <a:extLst>
                <a:ext uri="{FF2B5EF4-FFF2-40B4-BE49-F238E27FC236}">
                  <a16:creationId xmlns:a16="http://schemas.microsoft.com/office/drawing/2014/main" id="{E8C18F68-580F-4FB5-9F97-13240ECDE0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147" name="Freeform 174">
                <a:extLst>
                  <a:ext uri="{FF2B5EF4-FFF2-40B4-BE49-F238E27FC236}">
                    <a16:creationId xmlns:a16="http://schemas.microsoft.com/office/drawing/2014/main" id="{57622A4A-7E85-406F-8D1B-22D24EB4DF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Freeform 175">
                <a:extLst>
                  <a:ext uri="{FF2B5EF4-FFF2-40B4-BE49-F238E27FC236}">
                    <a16:creationId xmlns:a16="http://schemas.microsoft.com/office/drawing/2014/main" id="{4D041C56-DC04-40F0-ADAB-80BD119341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49" name="Freeform 7">
            <a:extLst>
              <a:ext uri="{FF2B5EF4-FFF2-40B4-BE49-F238E27FC236}">
                <a16:creationId xmlns:a16="http://schemas.microsoft.com/office/drawing/2014/main" id="{41B0E681-5DC3-4CB8-884F-B7369DC67DEB}"/>
              </a:ext>
            </a:extLst>
          </p:cNvPr>
          <p:cNvSpPr>
            <a:spLocks/>
          </p:cNvSpPr>
          <p:nvPr/>
        </p:nvSpPr>
        <p:spPr bwMode="auto">
          <a:xfrm>
            <a:off x="5979453" y="5466477"/>
            <a:ext cx="95250" cy="1333500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7" name="Group 380">
            <a:extLst>
              <a:ext uri="{FF2B5EF4-FFF2-40B4-BE49-F238E27FC236}">
                <a16:creationId xmlns:a16="http://schemas.microsoft.com/office/drawing/2014/main" id="{B0A6A7EA-89FA-401F-B551-75502BF02EFE}"/>
              </a:ext>
            </a:extLst>
          </p:cNvPr>
          <p:cNvGrpSpPr>
            <a:grpSpLocks/>
          </p:cNvGrpSpPr>
          <p:nvPr/>
        </p:nvGrpSpPr>
        <p:grpSpPr bwMode="auto">
          <a:xfrm>
            <a:off x="1192350" y="7475538"/>
            <a:ext cx="228600" cy="862013"/>
            <a:chOff x="1680" y="768"/>
            <a:chExt cx="144" cy="543"/>
          </a:xfrm>
        </p:grpSpPr>
        <p:sp>
          <p:nvSpPr>
            <p:cNvPr id="158" name="Line 381">
              <a:extLst>
                <a:ext uri="{FF2B5EF4-FFF2-40B4-BE49-F238E27FC236}">
                  <a16:creationId xmlns:a16="http://schemas.microsoft.com/office/drawing/2014/main" id="{5E859F9B-641F-4C25-B942-F44063F8D4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Line 382">
              <a:extLst>
                <a:ext uri="{FF2B5EF4-FFF2-40B4-BE49-F238E27FC236}">
                  <a16:creationId xmlns:a16="http://schemas.microsoft.com/office/drawing/2014/main" id="{AEF7FCBF-8158-4D0C-8585-392D92B3D8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0" name="Group 383">
              <a:extLst>
                <a:ext uri="{FF2B5EF4-FFF2-40B4-BE49-F238E27FC236}">
                  <a16:creationId xmlns:a16="http://schemas.microsoft.com/office/drawing/2014/main" id="{AA98458B-AA8D-4545-A234-6DDBFD7500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161" name="Freeform 384">
                <a:extLst>
                  <a:ext uri="{FF2B5EF4-FFF2-40B4-BE49-F238E27FC236}">
                    <a16:creationId xmlns:a16="http://schemas.microsoft.com/office/drawing/2014/main" id="{0D1553BD-DC7E-4DDC-93E5-ECD2E003F1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" name="Freeform 385">
                <a:extLst>
                  <a:ext uri="{FF2B5EF4-FFF2-40B4-BE49-F238E27FC236}">
                    <a16:creationId xmlns:a16="http://schemas.microsoft.com/office/drawing/2014/main" id="{0A80E5A9-F9FF-439B-8D83-EDB4C20EDA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" name="Freeform 386">
                <a:extLst>
                  <a:ext uri="{FF2B5EF4-FFF2-40B4-BE49-F238E27FC236}">
                    <a16:creationId xmlns:a16="http://schemas.microsoft.com/office/drawing/2014/main" id="{112374D6-4016-43C4-86CE-CD396CAFDE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64" name="TextBox 163">
            <a:extLst>
              <a:ext uri="{FF2B5EF4-FFF2-40B4-BE49-F238E27FC236}">
                <a16:creationId xmlns:a16="http://schemas.microsoft.com/office/drawing/2014/main" id="{2D891AC1-F4B7-4098-972B-BF8DF591A59D}"/>
              </a:ext>
            </a:extLst>
          </p:cNvPr>
          <p:cNvSpPr txBox="1"/>
          <p:nvPr/>
        </p:nvSpPr>
        <p:spPr>
          <a:xfrm>
            <a:off x="3630853" y="4177830"/>
            <a:ext cx="671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T11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CF52A538-3ECA-424B-A4A0-D5E2AF152847}"/>
              </a:ext>
            </a:extLst>
          </p:cNvPr>
          <p:cNvSpPr txBox="1"/>
          <p:nvPr/>
        </p:nvSpPr>
        <p:spPr>
          <a:xfrm>
            <a:off x="3203591" y="4453623"/>
            <a:ext cx="671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T10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0DCE030D-6D79-45A6-AE06-196C6EE4169A}"/>
              </a:ext>
            </a:extLst>
          </p:cNvPr>
          <p:cNvSpPr txBox="1"/>
          <p:nvPr/>
        </p:nvSpPr>
        <p:spPr>
          <a:xfrm>
            <a:off x="4059858" y="4545840"/>
            <a:ext cx="671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T12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19AB080B-349A-4E39-A032-A61DF6BAD7A7}"/>
              </a:ext>
            </a:extLst>
          </p:cNvPr>
          <p:cNvSpPr txBox="1"/>
          <p:nvPr/>
        </p:nvSpPr>
        <p:spPr>
          <a:xfrm>
            <a:off x="1835086" y="4595053"/>
            <a:ext cx="671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T13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2BC316B6-257F-45C5-B625-BCBF46A49E49}"/>
              </a:ext>
            </a:extLst>
          </p:cNvPr>
          <p:cNvSpPr txBox="1"/>
          <p:nvPr/>
        </p:nvSpPr>
        <p:spPr>
          <a:xfrm>
            <a:off x="2226935" y="4100764"/>
            <a:ext cx="671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T14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162A4D7-36AF-4A96-8E60-CFA5E75B9229}"/>
              </a:ext>
            </a:extLst>
          </p:cNvPr>
          <p:cNvSpPr txBox="1"/>
          <p:nvPr/>
        </p:nvSpPr>
        <p:spPr>
          <a:xfrm>
            <a:off x="2688324" y="4596543"/>
            <a:ext cx="671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2755900" y="8166100"/>
            <a:ext cx="393700" cy="1271588"/>
            <a:chOff x="1296" y="5072"/>
            <a:chExt cx="248" cy="801"/>
          </a:xfrm>
        </p:grpSpPr>
        <p:grpSp>
          <p:nvGrpSpPr>
            <p:cNvPr id="4029" name="Group 3"/>
            <p:cNvGrpSpPr>
              <a:grpSpLocks/>
            </p:cNvGrpSpPr>
            <p:nvPr/>
          </p:nvGrpSpPr>
          <p:grpSpPr bwMode="auto">
            <a:xfrm>
              <a:off x="1296" y="5136"/>
              <a:ext cx="231" cy="635"/>
              <a:chOff x="1252" y="5165"/>
              <a:chExt cx="231" cy="635"/>
            </a:xfrm>
          </p:grpSpPr>
          <p:grpSp>
            <p:nvGrpSpPr>
              <p:cNvPr id="4033" name="Group 4"/>
              <p:cNvGrpSpPr>
                <a:grpSpLocks/>
              </p:cNvGrpSpPr>
              <p:nvPr/>
            </p:nvGrpSpPr>
            <p:grpSpPr bwMode="auto">
              <a:xfrm>
                <a:off x="1338" y="5165"/>
                <a:ext cx="138" cy="635"/>
                <a:chOff x="2268" y="4129"/>
                <a:chExt cx="101" cy="465"/>
              </a:xfrm>
            </p:grpSpPr>
            <p:sp>
              <p:nvSpPr>
                <p:cNvPr id="4037" name="Line 5"/>
                <p:cNvSpPr>
                  <a:spLocks noChangeShapeType="1"/>
                </p:cNvSpPr>
                <p:nvPr/>
              </p:nvSpPr>
              <p:spPr bwMode="auto">
                <a:xfrm flipH="1">
                  <a:off x="2363" y="432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38" name="Line 6"/>
                <p:cNvSpPr>
                  <a:spLocks noChangeShapeType="1"/>
                </p:cNvSpPr>
                <p:nvPr/>
              </p:nvSpPr>
              <p:spPr bwMode="auto">
                <a:xfrm flipH="1">
                  <a:off x="2273" y="4305"/>
                  <a:ext cx="0" cy="2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039" name="Group 7"/>
                <p:cNvGrpSpPr>
                  <a:grpSpLocks/>
                </p:cNvGrpSpPr>
                <p:nvPr/>
              </p:nvGrpSpPr>
              <p:grpSpPr bwMode="auto">
                <a:xfrm>
                  <a:off x="2268" y="4129"/>
                  <a:ext cx="101" cy="286"/>
                  <a:chOff x="2268" y="4129"/>
                  <a:chExt cx="101" cy="286"/>
                </a:xfrm>
              </p:grpSpPr>
              <p:sp>
                <p:nvSpPr>
                  <p:cNvPr id="4040" name="Freeform 8"/>
                  <p:cNvSpPr>
                    <a:spLocks/>
                  </p:cNvSpPr>
                  <p:nvPr/>
                </p:nvSpPr>
                <p:spPr bwMode="auto">
                  <a:xfrm flipH="1">
                    <a:off x="2268" y="4129"/>
                    <a:ext cx="100" cy="286"/>
                  </a:xfrm>
                  <a:custGeom>
                    <a:avLst/>
                    <a:gdLst>
                      <a:gd name="T0" fmla="*/ 315 w 89"/>
                      <a:gd name="T1" fmla="*/ 3 h 328"/>
                      <a:gd name="T2" fmla="*/ 670 w 89"/>
                      <a:gd name="T3" fmla="*/ 0 h 328"/>
                      <a:gd name="T4" fmla="*/ 670 w 89"/>
                      <a:gd name="T5" fmla="*/ 3 h 328"/>
                      <a:gd name="T6" fmla="*/ 817 w 89"/>
                      <a:gd name="T7" fmla="*/ 3 h 328"/>
                      <a:gd name="T8" fmla="*/ 918 w 89"/>
                      <a:gd name="T9" fmla="*/ 5 h 328"/>
                      <a:gd name="T10" fmla="*/ 918 w 89"/>
                      <a:gd name="T11" fmla="*/ 16 h 328"/>
                      <a:gd name="T12" fmla="*/ 779 w 89"/>
                      <a:gd name="T13" fmla="*/ 19 h 328"/>
                      <a:gd name="T14" fmla="*/ 222 w 89"/>
                      <a:gd name="T15" fmla="*/ 21 h 328"/>
                      <a:gd name="T16" fmla="*/ 0 w 89"/>
                      <a:gd name="T17" fmla="*/ 18 h 328"/>
                      <a:gd name="T18" fmla="*/ 0 w 89"/>
                      <a:gd name="T19" fmla="*/ 8 h 328"/>
                      <a:gd name="T20" fmla="*/ 157 w 89"/>
                      <a:gd name="T21" fmla="*/ 5 h 328"/>
                      <a:gd name="T22" fmla="*/ 328 w 89"/>
                      <a:gd name="T23" fmla="*/ 5 h 328"/>
                      <a:gd name="T24" fmla="*/ 328 w 89"/>
                      <a:gd name="T25" fmla="*/ 3 h 3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89"/>
                      <a:gd name="T40" fmla="*/ 0 h 328"/>
                      <a:gd name="T41" fmla="*/ 89 w 89"/>
                      <a:gd name="T42" fmla="*/ 328 h 32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89" h="328">
                        <a:moveTo>
                          <a:pt x="30" y="14"/>
                        </a:moveTo>
                        <a:lnTo>
                          <a:pt x="66" y="0"/>
                        </a:lnTo>
                        <a:lnTo>
                          <a:pt x="66" y="59"/>
                        </a:lnTo>
                        <a:lnTo>
                          <a:pt x="79" y="62"/>
                        </a:lnTo>
                        <a:lnTo>
                          <a:pt x="89" y="79"/>
                        </a:lnTo>
                        <a:lnTo>
                          <a:pt x="89" y="239"/>
                        </a:lnTo>
                        <a:lnTo>
                          <a:pt x="75" y="292"/>
                        </a:lnTo>
                        <a:lnTo>
                          <a:pt x="21" y="328"/>
                        </a:lnTo>
                        <a:lnTo>
                          <a:pt x="0" y="278"/>
                        </a:lnTo>
                        <a:lnTo>
                          <a:pt x="0" y="111"/>
                        </a:lnTo>
                        <a:lnTo>
                          <a:pt x="15" y="84"/>
                        </a:lnTo>
                        <a:lnTo>
                          <a:pt x="32" y="74"/>
                        </a:lnTo>
                        <a:lnTo>
                          <a:pt x="32" y="13"/>
                        </a:lnTo>
                      </a:path>
                    </a:pathLst>
                  </a:custGeom>
                  <a:solidFill>
                    <a:srgbClr val="FFCC99"/>
                  </a:solidFill>
                  <a:ln w="635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041" name="Freeform 9"/>
                  <p:cNvSpPr>
                    <a:spLocks/>
                  </p:cNvSpPr>
                  <p:nvPr/>
                </p:nvSpPr>
                <p:spPr bwMode="auto">
                  <a:xfrm>
                    <a:off x="2268" y="4289"/>
                    <a:ext cx="101" cy="123"/>
                  </a:xfrm>
                  <a:custGeom>
                    <a:avLst/>
                    <a:gdLst>
                      <a:gd name="T0" fmla="*/ 0 w 101"/>
                      <a:gd name="T1" fmla="*/ 0 h 123"/>
                      <a:gd name="T2" fmla="*/ 99 w 101"/>
                      <a:gd name="T3" fmla="*/ 31 h 123"/>
                      <a:gd name="T4" fmla="*/ 101 w 101"/>
                      <a:gd name="T5" fmla="*/ 84 h 123"/>
                      <a:gd name="T6" fmla="*/ 75 w 101"/>
                      <a:gd name="T7" fmla="*/ 123 h 123"/>
                      <a:gd name="T8" fmla="*/ 14 w 101"/>
                      <a:gd name="T9" fmla="*/ 90 h 123"/>
                      <a:gd name="T10" fmla="*/ 3 w 101"/>
                      <a:gd name="T11" fmla="*/ 46 h 123"/>
                      <a:gd name="T12" fmla="*/ 0 w 101"/>
                      <a:gd name="T13" fmla="*/ 0 h 12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1"/>
                      <a:gd name="T22" fmla="*/ 0 h 123"/>
                      <a:gd name="T23" fmla="*/ 101 w 101"/>
                      <a:gd name="T24" fmla="*/ 123 h 12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1" h="123">
                        <a:moveTo>
                          <a:pt x="0" y="0"/>
                        </a:moveTo>
                        <a:lnTo>
                          <a:pt x="99" y="31"/>
                        </a:lnTo>
                        <a:lnTo>
                          <a:pt x="101" y="84"/>
                        </a:lnTo>
                        <a:lnTo>
                          <a:pt x="75" y="123"/>
                        </a:lnTo>
                        <a:lnTo>
                          <a:pt x="14" y="90"/>
                        </a:lnTo>
                        <a:lnTo>
                          <a:pt x="3" y="4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034" name="Group 10"/>
              <p:cNvGrpSpPr>
                <a:grpSpLocks/>
              </p:cNvGrpSpPr>
              <p:nvPr/>
            </p:nvGrpSpPr>
            <p:grpSpPr bwMode="auto">
              <a:xfrm>
                <a:off x="1252" y="5436"/>
                <a:ext cx="231" cy="298"/>
                <a:chOff x="1252" y="5436"/>
                <a:chExt cx="231" cy="298"/>
              </a:xfrm>
            </p:grpSpPr>
            <p:sp>
              <p:nvSpPr>
                <p:cNvPr id="4035" name="Freeform 11"/>
                <p:cNvSpPr>
                  <a:spLocks/>
                </p:cNvSpPr>
                <p:nvPr/>
              </p:nvSpPr>
              <p:spPr bwMode="auto">
                <a:xfrm>
                  <a:off x="1252" y="5436"/>
                  <a:ext cx="228" cy="294"/>
                </a:xfrm>
                <a:custGeom>
                  <a:avLst/>
                  <a:gdLst>
                    <a:gd name="T0" fmla="*/ 48 w 228"/>
                    <a:gd name="T1" fmla="*/ 0 h 294"/>
                    <a:gd name="T2" fmla="*/ 0 w 228"/>
                    <a:gd name="T3" fmla="*/ 12 h 294"/>
                    <a:gd name="T4" fmla="*/ 33 w 228"/>
                    <a:gd name="T5" fmla="*/ 68 h 294"/>
                    <a:gd name="T6" fmla="*/ 19 w 228"/>
                    <a:gd name="T7" fmla="*/ 80 h 294"/>
                    <a:gd name="T8" fmla="*/ 18 w 228"/>
                    <a:gd name="T9" fmla="*/ 103 h 294"/>
                    <a:gd name="T10" fmla="*/ 108 w 228"/>
                    <a:gd name="T11" fmla="*/ 254 h 294"/>
                    <a:gd name="T12" fmla="*/ 154 w 228"/>
                    <a:gd name="T13" fmla="*/ 294 h 294"/>
                    <a:gd name="T14" fmla="*/ 227 w 228"/>
                    <a:gd name="T15" fmla="*/ 269 h 294"/>
                    <a:gd name="T16" fmla="*/ 228 w 228"/>
                    <a:gd name="T17" fmla="*/ 224 h 294"/>
                    <a:gd name="T18" fmla="*/ 137 w 228"/>
                    <a:gd name="T19" fmla="*/ 72 h 294"/>
                    <a:gd name="T20" fmla="*/ 106 w 228"/>
                    <a:gd name="T21" fmla="*/ 56 h 294"/>
                    <a:gd name="T22" fmla="*/ 80 w 228"/>
                    <a:gd name="T23" fmla="*/ 59 h 294"/>
                    <a:gd name="T24" fmla="*/ 45 w 228"/>
                    <a:gd name="T25" fmla="*/ 1 h 29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28"/>
                    <a:gd name="T40" fmla="*/ 0 h 294"/>
                    <a:gd name="T41" fmla="*/ 228 w 228"/>
                    <a:gd name="T42" fmla="*/ 294 h 29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28" h="294">
                      <a:moveTo>
                        <a:pt x="48" y="0"/>
                      </a:moveTo>
                      <a:lnTo>
                        <a:pt x="0" y="12"/>
                      </a:lnTo>
                      <a:lnTo>
                        <a:pt x="33" y="68"/>
                      </a:lnTo>
                      <a:lnTo>
                        <a:pt x="19" y="80"/>
                      </a:lnTo>
                      <a:lnTo>
                        <a:pt x="18" y="103"/>
                      </a:lnTo>
                      <a:lnTo>
                        <a:pt x="108" y="254"/>
                      </a:lnTo>
                      <a:lnTo>
                        <a:pt x="154" y="294"/>
                      </a:lnTo>
                      <a:lnTo>
                        <a:pt x="227" y="269"/>
                      </a:lnTo>
                      <a:lnTo>
                        <a:pt x="228" y="224"/>
                      </a:lnTo>
                      <a:lnTo>
                        <a:pt x="137" y="72"/>
                      </a:lnTo>
                      <a:lnTo>
                        <a:pt x="106" y="56"/>
                      </a:lnTo>
                      <a:lnTo>
                        <a:pt x="80" y="59"/>
                      </a:lnTo>
                      <a:lnTo>
                        <a:pt x="45" y="1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36" name="Freeform 12"/>
                <p:cNvSpPr>
                  <a:spLocks/>
                </p:cNvSpPr>
                <p:nvPr/>
              </p:nvSpPr>
              <p:spPr bwMode="auto">
                <a:xfrm rot="306405">
                  <a:off x="1378" y="5512"/>
                  <a:ext cx="105" cy="222"/>
                </a:xfrm>
                <a:custGeom>
                  <a:avLst/>
                  <a:gdLst>
                    <a:gd name="T0" fmla="*/ 0 w 105"/>
                    <a:gd name="T1" fmla="*/ 0 h 222"/>
                    <a:gd name="T2" fmla="*/ 35 w 105"/>
                    <a:gd name="T3" fmla="*/ 222 h 222"/>
                    <a:gd name="T4" fmla="*/ 105 w 105"/>
                    <a:gd name="T5" fmla="*/ 188 h 222"/>
                    <a:gd name="T6" fmla="*/ 102 w 105"/>
                    <a:gd name="T7" fmla="*/ 140 h 222"/>
                    <a:gd name="T8" fmla="*/ 0 w 105"/>
                    <a:gd name="T9" fmla="*/ 0 h 2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22"/>
                    <a:gd name="T17" fmla="*/ 105 w 105"/>
                    <a:gd name="T18" fmla="*/ 222 h 2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22">
                      <a:moveTo>
                        <a:pt x="0" y="0"/>
                      </a:moveTo>
                      <a:lnTo>
                        <a:pt x="35" y="222"/>
                      </a:lnTo>
                      <a:lnTo>
                        <a:pt x="105" y="188"/>
                      </a:lnTo>
                      <a:lnTo>
                        <a:pt x="102" y="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30" name="Group 13"/>
            <p:cNvGrpSpPr>
              <a:grpSpLocks/>
            </p:cNvGrpSpPr>
            <p:nvPr/>
          </p:nvGrpSpPr>
          <p:grpSpPr bwMode="auto">
            <a:xfrm>
              <a:off x="1296" y="5072"/>
              <a:ext cx="248" cy="801"/>
              <a:chOff x="2496" y="4380"/>
              <a:chExt cx="236" cy="690"/>
            </a:xfrm>
          </p:grpSpPr>
          <p:sp>
            <p:nvSpPr>
              <p:cNvPr id="4031" name="AutoShape 14"/>
              <p:cNvSpPr>
                <a:spLocks noChangeArrowheads="1"/>
              </p:cNvSpPr>
              <p:nvPr/>
            </p:nvSpPr>
            <p:spPr bwMode="auto">
              <a:xfrm>
                <a:off x="2496" y="46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32" name="AutoShape 15"/>
              <p:cNvSpPr>
                <a:spLocks noChangeArrowheads="1"/>
              </p:cNvSpPr>
              <p:nvPr/>
            </p:nvSpPr>
            <p:spPr bwMode="auto">
              <a:xfrm>
                <a:off x="2496" y="43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sp>
        <p:nvSpPr>
          <p:cNvPr id="3075" name="Rectangle 16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3076" name="Rectangle 17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grpSp>
        <p:nvGrpSpPr>
          <p:cNvPr id="3077" name="Group 18"/>
          <p:cNvGrpSpPr>
            <a:grpSpLocks/>
          </p:cNvGrpSpPr>
          <p:nvPr/>
        </p:nvGrpSpPr>
        <p:grpSpPr bwMode="auto">
          <a:xfrm>
            <a:off x="5410200" y="3276600"/>
            <a:ext cx="430213" cy="617538"/>
            <a:chOff x="3408" y="2064"/>
            <a:chExt cx="271" cy="389"/>
          </a:xfrm>
        </p:grpSpPr>
        <p:sp>
          <p:nvSpPr>
            <p:cNvPr id="4027" name="Freeform 19"/>
            <p:cNvSpPr>
              <a:spLocks/>
            </p:cNvSpPr>
            <p:nvPr/>
          </p:nvSpPr>
          <p:spPr bwMode="auto">
            <a:xfrm>
              <a:off x="3408" y="2064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8" name="Freeform 20"/>
            <p:cNvSpPr>
              <a:spLocks/>
            </p:cNvSpPr>
            <p:nvPr/>
          </p:nvSpPr>
          <p:spPr bwMode="auto">
            <a:xfrm>
              <a:off x="3414" y="2198"/>
              <a:ext cx="259" cy="255"/>
            </a:xfrm>
            <a:custGeom>
              <a:avLst/>
              <a:gdLst>
                <a:gd name="T0" fmla="*/ 0 w 259"/>
                <a:gd name="T1" fmla="*/ 185 h 255"/>
                <a:gd name="T2" fmla="*/ 68 w 259"/>
                <a:gd name="T3" fmla="*/ 133 h 255"/>
                <a:gd name="T4" fmla="*/ 259 w 259"/>
                <a:gd name="T5" fmla="*/ 0 h 255"/>
                <a:gd name="T6" fmla="*/ 259 w 259"/>
                <a:gd name="T7" fmla="*/ 38 h 255"/>
                <a:gd name="T8" fmla="*/ 160 w 259"/>
                <a:gd name="T9" fmla="*/ 223 h 255"/>
                <a:gd name="T10" fmla="*/ 99 w 259"/>
                <a:gd name="T11" fmla="*/ 255 h 255"/>
                <a:gd name="T12" fmla="*/ 0 w 259"/>
                <a:gd name="T13" fmla="*/ 185 h 2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9"/>
                <a:gd name="T22" fmla="*/ 0 h 255"/>
                <a:gd name="T23" fmla="*/ 259 w 259"/>
                <a:gd name="T24" fmla="*/ 255 h 2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9" h="255">
                  <a:moveTo>
                    <a:pt x="0" y="185"/>
                  </a:moveTo>
                  <a:lnTo>
                    <a:pt x="68" y="133"/>
                  </a:lnTo>
                  <a:lnTo>
                    <a:pt x="259" y="0"/>
                  </a:lnTo>
                  <a:lnTo>
                    <a:pt x="259" y="38"/>
                  </a:lnTo>
                  <a:lnTo>
                    <a:pt x="160" y="223"/>
                  </a:lnTo>
                  <a:lnTo>
                    <a:pt x="99" y="25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8" name="Group 21"/>
          <p:cNvGrpSpPr>
            <a:grpSpLocks/>
          </p:cNvGrpSpPr>
          <p:nvPr/>
        </p:nvGrpSpPr>
        <p:grpSpPr bwMode="auto">
          <a:xfrm>
            <a:off x="292100" y="431800"/>
            <a:ext cx="185738" cy="660400"/>
            <a:chOff x="5403" y="3457"/>
            <a:chExt cx="209" cy="755"/>
          </a:xfrm>
        </p:grpSpPr>
        <p:sp>
          <p:nvSpPr>
            <p:cNvPr id="4020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1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2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3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4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5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6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079" name="Group 29"/>
          <p:cNvGrpSpPr>
            <a:grpSpLocks/>
          </p:cNvGrpSpPr>
          <p:nvPr/>
        </p:nvGrpSpPr>
        <p:grpSpPr bwMode="auto">
          <a:xfrm>
            <a:off x="838200" y="381000"/>
            <a:ext cx="287338" cy="790575"/>
            <a:chOff x="528" y="240"/>
            <a:chExt cx="181" cy="498"/>
          </a:xfrm>
        </p:grpSpPr>
        <p:sp>
          <p:nvSpPr>
            <p:cNvPr id="4017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8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9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0" name="Group 33"/>
          <p:cNvGrpSpPr>
            <a:grpSpLocks/>
          </p:cNvGrpSpPr>
          <p:nvPr/>
        </p:nvGrpSpPr>
        <p:grpSpPr bwMode="auto">
          <a:xfrm>
            <a:off x="1219200" y="381000"/>
            <a:ext cx="290513" cy="787400"/>
            <a:chOff x="2244" y="2118"/>
            <a:chExt cx="181" cy="499"/>
          </a:xfrm>
        </p:grpSpPr>
        <p:sp>
          <p:nvSpPr>
            <p:cNvPr id="4014" name="Line 34"/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5" name="Line 35"/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6" name="Freeform 36"/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1" name="Group 37"/>
          <p:cNvGrpSpPr>
            <a:grpSpLocks/>
          </p:cNvGrpSpPr>
          <p:nvPr/>
        </p:nvGrpSpPr>
        <p:grpSpPr bwMode="auto">
          <a:xfrm>
            <a:off x="1600200" y="381000"/>
            <a:ext cx="285750" cy="781050"/>
            <a:chOff x="2496" y="2112"/>
            <a:chExt cx="181" cy="499"/>
          </a:xfrm>
        </p:grpSpPr>
        <p:sp>
          <p:nvSpPr>
            <p:cNvPr id="4008" name="Line 38"/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9" name="Line 39"/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10" name="Group 40"/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4011" name="Freeform 4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2" name="Line 4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3" name="Line 4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2" name="Group 44"/>
          <p:cNvGrpSpPr>
            <a:grpSpLocks/>
          </p:cNvGrpSpPr>
          <p:nvPr/>
        </p:nvGrpSpPr>
        <p:grpSpPr bwMode="auto">
          <a:xfrm>
            <a:off x="3124200" y="381000"/>
            <a:ext cx="287338" cy="787400"/>
            <a:chOff x="1756" y="2113"/>
            <a:chExt cx="181" cy="499"/>
          </a:xfrm>
        </p:grpSpPr>
        <p:sp>
          <p:nvSpPr>
            <p:cNvPr id="4002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3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04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4005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6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7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3" name="Group 51"/>
          <p:cNvGrpSpPr>
            <a:grpSpLocks/>
          </p:cNvGrpSpPr>
          <p:nvPr/>
        </p:nvGrpSpPr>
        <p:grpSpPr bwMode="auto">
          <a:xfrm>
            <a:off x="549275" y="635000"/>
            <a:ext cx="141288" cy="460375"/>
            <a:chOff x="5403" y="3457"/>
            <a:chExt cx="209" cy="755"/>
          </a:xfrm>
        </p:grpSpPr>
        <p:sp>
          <p:nvSpPr>
            <p:cNvPr id="3995" name="Oval 5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6" name="Oval 5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7" name="Freeform 5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8" name="Rectangle 5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9" name="Rectangle 5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0" name="Rectangle 5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1" name="Rectangle 5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3084" name="Freeform 59"/>
          <p:cNvSpPr>
            <a:spLocks/>
          </p:cNvSpPr>
          <p:nvPr/>
        </p:nvSpPr>
        <p:spPr bwMode="auto">
          <a:xfrm rot="3268899">
            <a:off x="6515894" y="33139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085" name="Group 60"/>
          <p:cNvGrpSpPr>
            <a:grpSpLocks/>
          </p:cNvGrpSpPr>
          <p:nvPr/>
        </p:nvGrpSpPr>
        <p:grpSpPr bwMode="auto">
          <a:xfrm>
            <a:off x="3429000" y="3352800"/>
            <a:ext cx="563563" cy="774700"/>
            <a:chOff x="3456" y="2064"/>
            <a:chExt cx="355" cy="488"/>
          </a:xfrm>
        </p:grpSpPr>
        <p:sp>
          <p:nvSpPr>
            <p:cNvPr id="3989" name="Freeform 61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0" name="Freeform 62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91" name="Group 63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992" name="Line 64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3" name="Line 65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4" name="Freeform 66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6" name="Group 67"/>
          <p:cNvGrpSpPr>
            <a:grpSpLocks/>
          </p:cNvGrpSpPr>
          <p:nvPr/>
        </p:nvGrpSpPr>
        <p:grpSpPr bwMode="auto">
          <a:xfrm>
            <a:off x="863600" y="6705600"/>
            <a:ext cx="565150" cy="833438"/>
            <a:chOff x="3642" y="3090"/>
            <a:chExt cx="356" cy="525"/>
          </a:xfrm>
        </p:grpSpPr>
        <p:sp>
          <p:nvSpPr>
            <p:cNvPr id="3950" name="Freeform 68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1" name="Freeform 69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2" name="Freeform 70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" name="Freeform 71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4" name="Freeform 72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5" name="Freeform 73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6" name="Rectangle 74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7" name="Rectangle 75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8" name="Rectangle 76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9" name="Freeform 77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0" name="Freeform 78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1" name="Rectangle 79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62" name="Freeform 80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63" name="Group 81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3987" name="Line 82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8" name="Line 83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64" name="Group 84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985" name="Line 85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6" name="Line 86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65" name="Freeform 87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6" name="Line 88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7" name="Line 89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8" name="Line 90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9" name="Line 91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70" name="Group 92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981" name="Line 93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2" name="Line 94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3" name="Line 95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4" name="Line 96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71" name="Rectangle 97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972" name="Group 98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3973" name="Group 99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3979" name="Freeform 100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80" name="Freeform 10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974" name="Group 102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3975" name="Freeform 103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6" name="Freeform 10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7" name="Freeform 10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8" name="Freeform 10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087" name="Group 107"/>
          <p:cNvGrpSpPr>
            <a:grpSpLocks/>
          </p:cNvGrpSpPr>
          <p:nvPr/>
        </p:nvGrpSpPr>
        <p:grpSpPr bwMode="auto">
          <a:xfrm>
            <a:off x="6019800" y="3276600"/>
            <a:ext cx="284163" cy="547688"/>
            <a:chOff x="3792" y="2064"/>
            <a:chExt cx="179" cy="345"/>
          </a:xfrm>
        </p:grpSpPr>
        <p:sp>
          <p:nvSpPr>
            <p:cNvPr id="3948" name="Freeform 108"/>
            <p:cNvSpPr>
              <a:spLocks/>
            </p:cNvSpPr>
            <p:nvPr/>
          </p:nvSpPr>
          <p:spPr bwMode="auto">
            <a:xfrm rot="1911208">
              <a:off x="3792" y="2064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9" name="Freeform 109"/>
            <p:cNvSpPr>
              <a:spLocks/>
            </p:cNvSpPr>
            <p:nvPr/>
          </p:nvSpPr>
          <p:spPr bwMode="auto">
            <a:xfrm rot="1911208">
              <a:off x="3800" y="2156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8" name="Group 110"/>
          <p:cNvGrpSpPr>
            <a:grpSpLocks/>
          </p:cNvGrpSpPr>
          <p:nvPr/>
        </p:nvGrpSpPr>
        <p:grpSpPr bwMode="auto">
          <a:xfrm rot="-2670905">
            <a:off x="6099175" y="4622800"/>
            <a:ext cx="311150" cy="550863"/>
            <a:chOff x="4032" y="2976"/>
            <a:chExt cx="207" cy="388"/>
          </a:xfrm>
        </p:grpSpPr>
        <p:sp>
          <p:nvSpPr>
            <p:cNvPr id="3946" name="Freeform 111"/>
            <p:cNvSpPr>
              <a:spLocks/>
            </p:cNvSpPr>
            <p:nvPr/>
          </p:nvSpPr>
          <p:spPr bwMode="auto">
            <a:xfrm flipH="1">
              <a:off x="4032" y="2976"/>
              <a:ext cx="207" cy="388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2 h 517"/>
                <a:gd name="T6" fmla="*/ 1 w 277"/>
                <a:gd name="T7" fmla="*/ 2 h 517"/>
                <a:gd name="T8" fmla="*/ 1 w 277"/>
                <a:gd name="T9" fmla="*/ 2 h 517"/>
                <a:gd name="T10" fmla="*/ 1 w 277"/>
                <a:gd name="T11" fmla="*/ 2 h 517"/>
                <a:gd name="T12" fmla="*/ 1 w 277"/>
                <a:gd name="T13" fmla="*/ 2 h 517"/>
                <a:gd name="T14" fmla="*/ 1 w 277"/>
                <a:gd name="T15" fmla="*/ 2 h 517"/>
                <a:gd name="T16" fmla="*/ 0 w 277"/>
                <a:gd name="T17" fmla="*/ 2 h 517"/>
                <a:gd name="T18" fmla="*/ 0 w 277"/>
                <a:gd name="T19" fmla="*/ 2 h 517"/>
                <a:gd name="T20" fmla="*/ 1 w 277"/>
                <a:gd name="T21" fmla="*/ 2 h 517"/>
                <a:gd name="T22" fmla="*/ 1 w 277"/>
                <a:gd name="T23" fmla="*/ 2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7" name="Freeform 112"/>
            <p:cNvSpPr>
              <a:spLocks/>
            </p:cNvSpPr>
            <p:nvPr/>
          </p:nvSpPr>
          <p:spPr bwMode="auto">
            <a:xfrm flipH="1">
              <a:off x="4036" y="3079"/>
              <a:ext cx="164" cy="282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2 h 376"/>
                <a:gd name="T4" fmla="*/ 1 w 220"/>
                <a:gd name="T5" fmla="*/ 2 h 376"/>
                <a:gd name="T6" fmla="*/ 0 w 220"/>
                <a:gd name="T7" fmla="*/ 2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89" name="Text Box 113"/>
          <p:cNvSpPr txBox="1">
            <a:spLocks noChangeArrowheads="1"/>
          </p:cNvSpPr>
          <p:nvPr/>
        </p:nvSpPr>
        <p:spPr bwMode="auto">
          <a:xfrm>
            <a:off x="2449513" y="6465888"/>
            <a:ext cx="8731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800"/>
              <a:t>Can-Can Array</a:t>
            </a:r>
          </a:p>
        </p:txBody>
      </p:sp>
      <p:sp>
        <p:nvSpPr>
          <p:cNvPr id="3090" name="Freeform 114"/>
          <p:cNvSpPr>
            <a:spLocks/>
          </p:cNvSpPr>
          <p:nvPr/>
        </p:nvSpPr>
        <p:spPr bwMode="auto">
          <a:xfrm>
            <a:off x="3195638" y="5918200"/>
            <a:ext cx="280987" cy="298450"/>
          </a:xfrm>
          <a:custGeom>
            <a:avLst/>
            <a:gdLst>
              <a:gd name="T0" fmla="*/ 2147483647 w 137"/>
              <a:gd name="T1" fmla="*/ 2147483647 h 146"/>
              <a:gd name="T2" fmla="*/ 2147483647 w 137"/>
              <a:gd name="T3" fmla="*/ 2147483647 h 146"/>
              <a:gd name="T4" fmla="*/ 2147483647 w 137"/>
              <a:gd name="T5" fmla="*/ 2147483647 h 146"/>
              <a:gd name="T6" fmla="*/ 2147483647 w 137"/>
              <a:gd name="T7" fmla="*/ 2147483647 h 146"/>
              <a:gd name="T8" fmla="*/ 2147483647 w 137"/>
              <a:gd name="T9" fmla="*/ 2147483647 h 146"/>
              <a:gd name="T10" fmla="*/ 0 w 137"/>
              <a:gd name="T11" fmla="*/ 2147483647 h 146"/>
              <a:gd name="T12" fmla="*/ 2147483647 w 137"/>
              <a:gd name="T13" fmla="*/ 0 h 146"/>
              <a:gd name="T14" fmla="*/ 2147483647 w 137"/>
              <a:gd name="T15" fmla="*/ 2147483647 h 146"/>
              <a:gd name="T16" fmla="*/ 2147483647 w 137"/>
              <a:gd name="T17" fmla="*/ 2147483647 h 146"/>
              <a:gd name="T18" fmla="*/ 2147483647 w 137"/>
              <a:gd name="T19" fmla="*/ 2147483647 h 146"/>
              <a:gd name="T20" fmla="*/ 2147483647 w 137"/>
              <a:gd name="T21" fmla="*/ 2147483647 h 146"/>
              <a:gd name="T22" fmla="*/ 2147483647 w 137"/>
              <a:gd name="T23" fmla="*/ 2147483647 h 146"/>
              <a:gd name="T24" fmla="*/ 2147483647 w 137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7"/>
              <a:gd name="T40" fmla="*/ 0 h 146"/>
              <a:gd name="T41" fmla="*/ 137 w 137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7" h="146">
                <a:moveTo>
                  <a:pt x="96" y="146"/>
                </a:moveTo>
                <a:lnTo>
                  <a:pt x="64" y="131"/>
                </a:lnTo>
                <a:lnTo>
                  <a:pt x="8" y="68"/>
                </a:lnTo>
                <a:lnTo>
                  <a:pt x="9" y="54"/>
                </a:lnTo>
                <a:lnTo>
                  <a:pt x="22" y="42"/>
                </a:lnTo>
                <a:lnTo>
                  <a:pt x="0" y="18"/>
                </a:lnTo>
                <a:lnTo>
                  <a:pt x="20" y="0"/>
                </a:lnTo>
                <a:lnTo>
                  <a:pt x="41" y="24"/>
                </a:lnTo>
                <a:lnTo>
                  <a:pt x="54" y="12"/>
                </a:lnTo>
                <a:lnTo>
                  <a:pt x="68" y="13"/>
                </a:lnTo>
                <a:lnTo>
                  <a:pt x="125" y="77"/>
                </a:lnTo>
                <a:lnTo>
                  <a:pt x="137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1" name="Freeform 115"/>
          <p:cNvSpPr>
            <a:spLocks/>
          </p:cNvSpPr>
          <p:nvPr/>
        </p:nvSpPr>
        <p:spPr bwMode="auto">
          <a:xfrm>
            <a:off x="3392488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2" name="Line 116"/>
          <p:cNvSpPr>
            <a:spLocks noChangeShapeType="1"/>
          </p:cNvSpPr>
          <p:nvPr/>
        </p:nvSpPr>
        <p:spPr bwMode="auto">
          <a:xfrm flipV="1">
            <a:off x="3478213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" name="Line 117"/>
          <p:cNvSpPr>
            <a:spLocks noChangeShapeType="1"/>
          </p:cNvSpPr>
          <p:nvPr/>
        </p:nvSpPr>
        <p:spPr bwMode="auto">
          <a:xfrm flipV="1">
            <a:off x="3405188" y="6040438"/>
            <a:ext cx="244475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4" name="Freeform 118"/>
          <p:cNvSpPr>
            <a:spLocks/>
          </p:cNvSpPr>
          <p:nvPr/>
        </p:nvSpPr>
        <p:spPr bwMode="auto">
          <a:xfrm>
            <a:off x="263366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5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5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5" name="Freeform 119"/>
          <p:cNvSpPr>
            <a:spLocks/>
          </p:cNvSpPr>
          <p:nvPr/>
        </p:nvSpPr>
        <p:spPr bwMode="auto">
          <a:xfrm>
            <a:off x="2828925" y="5918200"/>
            <a:ext cx="280988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6" name="Line 120"/>
          <p:cNvSpPr>
            <a:spLocks noChangeShapeType="1"/>
          </p:cNvSpPr>
          <p:nvPr/>
        </p:nvSpPr>
        <p:spPr bwMode="auto">
          <a:xfrm flipV="1">
            <a:off x="2914650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7" name="Line 121"/>
          <p:cNvSpPr>
            <a:spLocks noChangeShapeType="1"/>
          </p:cNvSpPr>
          <p:nvPr/>
        </p:nvSpPr>
        <p:spPr bwMode="auto">
          <a:xfrm flipV="1">
            <a:off x="2840038" y="6040438"/>
            <a:ext cx="246062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8" name="Freeform 122"/>
          <p:cNvSpPr>
            <a:spLocks/>
          </p:cNvSpPr>
          <p:nvPr/>
        </p:nvSpPr>
        <p:spPr bwMode="auto">
          <a:xfrm>
            <a:off x="211931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6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9" name="Freeform 123"/>
          <p:cNvSpPr>
            <a:spLocks/>
          </p:cNvSpPr>
          <p:nvPr/>
        </p:nvSpPr>
        <p:spPr bwMode="auto">
          <a:xfrm>
            <a:off x="2314575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0" y="146"/>
                </a:moveTo>
                <a:lnTo>
                  <a:pt x="73" y="132"/>
                </a:lnTo>
                <a:lnTo>
                  <a:pt x="72" y="131"/>
                </a:lnTo>
                <a:lnTo>
                  <a:pt x="129" y="68"/>
                </a:lnTo>
                <a:lnTo>
                  <a:pt x="129" y="55"/>
                </a:lnTo>
                <a:lnTo>
                  <a:pt x="116" y="43"/>
                </a:lnTo>
                <a:lnTo>
                  <a:pt x="115" y="42"/>
                </a:lnTo>
                <a:lnTo>
                  <a:pt x="138" y="18"/>
                </a:lnTo>
                <a:lnTo>
                  <a:pt x="138" y="17"/>
                </a:lnTo>
                <a:lnTo>
                  <a:pt x="117" y="0"/>
                </a:lnTo>
                <a:lnTo>
                  <a:pt x="117" y="1"/>
                </a:lnTo>
                <a:lnTo>
                  <a:pt x="94" y="25"/>
                </a:lnTo>
                <a:lnTo>
                  <a:pt x="96" y="24"/>
                </a:lnTo>
                <a:lnTo>
                  <a:pt x="81" y="12"/>
                </a:lnTo>
                <a:lnTo>
                  <a:pt x="82" y="13"/>
                </a:lnTo>
                <a:lnTo>
                  <a:pt x="68" y="13"/>
                </a:lnTo>
                <a:lnTo>
                  <a:pt x="69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0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0" name="Line 124"/>
          <p:cNvSpPr>
            <a:spLocks noChangeShapeType="1"/>
          </p:cNvSpPr>
          <p:nvPr/>
        </p:nvSpPr>
        <p:spPr bwMode="auto">
          <a:xfrm flipV="1">
            <a:off x="2400300" y="5942013"/>
            <a:ext cx="74613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1" name="Line 125"/>
          <p:cNvSpPr>
            <a:spLocks noChangeShapeType="1"/>
          </p:cNvSpPr>
          <p:nvPr/>
        </p:nvSpPr>
        <p:spPr bwMode="auto">
          <a:xfrm flipV="1">
            <a:off x="2327275" y="6040438"/>
            <a:ext cx="246063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2" name="Rectangle 126"/>
          <p:cNvSpPr>
            <a:spLocks noChangeArrowheads="1"/>
          </p:cNvSpPr>
          <p:nvPr/>
        </p:nvSpPr>
        <p:spPr bwMode="auto">
          <a:xfrm>
            <a:off x="2057400" y="6211888"/>
            <a:ext cx="1614488" cy="984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3" name="Rectangle 127"/>
          <p:cNvSpPr>
            <a:spLocks noChangeArrowheads="1"/>
          </p:cNvSpPr>
          <p:nvPr/>
        </p:nvSpPr>
        <p:spPr bwMode="auto">
          <a:xfrm>
            <a:off x="2081213" y="6310313"/>
            <a:ext cx="3175" cy="319087"/>
          </a:xfrm>
          <a:prstGeom prst="rect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4" name="Line 128"/>
          <p:cNvSpPr>
            <a:spLocks noChangeShapeType="1"/>
          </p:cNvSpPr>
          <p:nvPr/>
        </p:nvSpPr>
        <p:spPr bwMode="auto">
          <a:xfrm>
            <a:off x="2376488" y="62372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5" name="Line 129"/>
          <p:cNvSpPr>
            <a:spLocks noChangeShapeType="1"/>
          </p:cNvSpPr>
          <p:nvPr/>
        </p:nvSpPr>
        <p:spPr bwMode="auto">
          <a:xfrm>
            <a:off x="2889250" y="62118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6" name="Line 130"/>
          <p:cNvSpPr>
            <a:spLocks noChangeShapeType="1"/>
          </p:cNvSpPr>
          <p:nvPr/>
        </p:nvSpPr>
        <p:spPr bwMode="auto">
          <a:xfrm>
            <a:off x="3429000" y="6188075"/>
            <a:ext cx="196850" cy="2444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7" name="Line 131"/>
          <p:cNvSpPr>
            <a:spLocks noChangeShapeType="1"/>
          </p:cNvSpPr>
          <p:nvPr/>
        </p:nvSpPr>
        <p:spPr bwMode="auto">
          <a:xfrm>
            <a:off x="2547938" y="6457950"/>
            <a:ext cx="10779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8" name="Line 132"/>
          <p:cNvSpPr>
            <a:spLocks noChangeShapeType="1"/>
          </p:cNvSpPr>
          <p:nvPr/>
        </p:nvSpPr>
        <p:spPr bwMode="auto">
          <a:xfrm>
            <a:off x="3675063" y="6237288"/>
            <a:ext cx="1587" cy="3921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9" name="Freeform 133"/>
          <p:cNvSpPr>
            <a:spLocks/>
          </p:cNvSpPr>
          <p:nvPr/>
        </p:nvSpPr>
        <p:spPr bwMode="auto">
          <a:xfrm>
            <a:off x="2187575" y="5791200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0" name="Freeform 134"/>
          <p:cNvSpPr>
            <a:spLocks/>
          </p:cNvSpPr>
          <p:nvPr/>
        </p:nvSpPr>
        <p:spPr bwMode="auto">
          <a:xfrm>
            <a:off x="2711450" y="5807075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1" name="Freeform 135"/>
          <p:cNvSpPr>
            <a:spLocks/>
          </p:cNvSpPr>
          <p:nvPr/>
        </p:nvSpPr>
        <p:spPr bwMode="auto">
          <a:xfrm>
            <a:off x="3279775" y="5811838"/>
            <a:ext cx="339725" cy="109537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112" name="Group 136"/>
          <p:cNvGrpSpPr>
            <a:grpSpLocks/>
          </p:cNvGrpSpPr>
          <p:nvPr/>
        </p:nvGrpSpPr>
        <p:grpSpPr bwMode="auto">
          <a:xfrm>
            <a:off x="5562600" y="6477000"/>
            <a:ext cx="750888" cy="917575"/>
            <a:chOff x="2687" y="3583"/>
            <a:chExt cx="473" cy="578"/>
          </a:xfrm>
        </p:grpSpPr>
        <p:grpSp>
          <p:nvGrpSpPr>
            <p:cNvPr id="3941" name="Group 137"/>
            <p:cNvGrpSpPr>
              <a:grpSpLocks/>
            </p:cNvGrpSpPr>
            <p:nvPr/>
          </p:nvGrpSpPr>
          <p:grpSpPr bwMode="auto">
            <a:xfrm>
              <a:off x="2687" y="3583"/>
              <a:ext cx="473" cy="472"/>
              <a:chOff x="2687" y="3583"/>
              <a:chExt cx="473" cy="472"/>
            </a:xfrm>
          </p:grpSpPr>
          <p:sp>
            <p:nvSpPr>
              <p:cNvPr id="3943" name="Freeform 1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4" name="Freeform 1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5" name="Freeform 1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42" name="Rectangle 141"/>
            <p:cNvSpPr>
              <a:spLocks noChangeArrowheads="1"/>
            </p:cNvSpPr>
            <p:nvPr/>
          </p:nvSpPr>
          <p:spPr bwMode="auto">
            <a:xfrm>
              <a:off x="2791" y="4047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13" name="Group 142"/>
          <p:cNvGrpSpPr>
            <a:grpSpLocks/>
          </p:cNvGrpSpPr>
          <p:nvPr/>
        </p:nvGrpSpPr>
        <p:grpSpPr bwMode="auto">
          <a:xfrm>
            <a:off x="6618288" y="4572000"/>
            <a:ext cx="381000" cy="598488"/>
            <a:chOff x="4169" y="2880"/>
            <a:chExt cx="240" cy="377"/>
          </a:xfrm>
        </p:grpSpPr>
        <p:sp>
          <p:nvSpPr>
            <p:cNvPr id="3939" name="Freeform 143"/>
            <p:cNvSpPr>
              <a:spLocks/>
            </p:cNvSpPr>
            <p:nvPr/>
          </p:nvSpPr>
          <p:spPr bwMode="auto">
            <a:xfrm rot="1986145" flipH="1">
              <a:off x="4224" y="2880"/>
              <a:ext cx="185" cy="377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940" name="Freeform 144"/>
            <p:cNvSpPr>
              <a:spLocks/>
            </p:cNvSpPr>
            <p:nvPr/>
          </p:nvSpPr>
          <p:spPr bwMode="auto">
            <a:xfrm>
              <a:off x="4169" y="2946"/>
              <a:ext cx="118" cy="307"/>
            </a:xfrm>
            <a:custGeom>
              <a:avLst/>
              <a:gdLst>
                <a:gd name="T0" fmla="*/ 118 w 118"/>
                <a:gd name="T1" fmla="*/ 0 h 307"/>
                <a:gd name="T2" fmla="*/ 12 w 118"/>
                <a:gd name="T3" fmla="*/ 168 h 307"/>
                <a:gd name="T4" fmla="*/ 0 w 118"/>
                <a:gd name="T5" fmla="*/ 246 h 307"/>
                <a:gd name="T6" fmla="*/ 94 w 118"/>
                <a:gd name="T7" fmla="*/ 307 h 3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307"/>
                <a:gd name="T14" fmla="*/ 118 w 118"/>
                <a:gd name="T15" fmla="*/ 307 h 3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307">
                  <a:moveTo>
                    <a:pt x="118" y="0"/>
                  </a:moveTo>
                  <a:lnTo>
                    <a:pt x="12" y="168"/>
                  </a:lnTo>
                  <a:lnTo>
                    <a:pt x="0" y="246"/>
                  </a:lnTo>
                  <a:lnTo>
                    <a:pt x="94" y="307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114" name="Group 145"/>
          <p:cNvGrpSpPr>
            <a:grpSpLocks/>
          </p:cNvGrpSpPr>
          <p:nvPr/>
        </p:nvGrpSpPr>
        <p:grpSpPr bwMode="auto">
          <a:xfrm>
            <a:off x="3657600" y="1219200"/>
            <a:ext cx="431800" cy="852488"/>
            <a:chOff x="2304" y="768"/>
            <a:chExt cx="272" cy="537"/>
          </a:xfrm>
        </p:grpSpPr>
        <p:grpSp>
          <p:nvGrpSpPr>
            <p:cNvPr id="3932" name="Group 146"/>
            <p:cNvGrpSpPr>
              <a:grpSpLocks/>
            </p:cNvGrpSpPr>
            <p:nvPr/>
          </p:nvGrpSpPr>
          <p:grpSpPr bwMode="auto">
            <a:xfrm>
              <a:off x="2365" y="804"/>
              <a:ext cx="211" cy="311"/>
              <a:chOff x="2365" y="807"/>
              <a:chExt cx="211" cy="311"/>
            </a:xfrm>
          </p:grpSpPr>
          <p:sp>
            <p:nvSpPr>
              <p:cNvPr id="3937" name="Freeform 147"/>
              <p:cNvSpPr>
                <a:spLocks/>
              </p:cNvSpPr>
              <p:nvPr/>
            </p:nvSpPr>
            <p:spPr bwMode="auto">
              <a:xfrm rot="-137901">
                <a:off x="2365" y="807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8" name="Freeform 148"/>
              <p:cNvSpPr>
                <a:spLocks/>
              </p:cNvSpPr>
              <p:nvPr/>
            </p:nvSpPr>
            <p:spPr bwMode="auto">
              <a:xfrm>
                <a:off x="2371" y="863"/>
                <a:ext cx="76" cy="255"/>
              </a:xfrm>
              <a:custGeom>
                <a:avLst/>
                <a:gdLst>
                  <a:gd name="T0" fmla="*/ 76 w 76"/>
                  <a:gd name="T1" fmla="*/ 255 h 255"/>
                  <a:gd name="T2" fmla="*/ 0 w 76"/>
                  <a:gd name="T3" fmla="*/ 212 h 255"/>
                  <a:gd name="T4" fmla="*/ 2 w 76"/>
                  <a:gd name="T5" fmla="*/ 146 h 255"/>
                  <a:gd name="T6" fmla="*/ 76 w 76"/>
                  <a:gd name="T7" fmla="*/ 0 h 255"/>
                  <a:gd name="T8" fmla="*/ 76 w 76"/>
                  <a:gd name="T9" fmla="*/ 255 h 2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"/>
                  <a:gd name="T16" fmla="*/ 0 h 255"/>
                  <a:gd name="T17" fmla="*/ 76 w 76"/>
                  <a:gd name="T18" fmla="*/ 255 h 2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" h="255">
                    <a:moveTo>
                      <a:pt x="76" y="255"/>
                    </a:moveTo>
                    <a:lnTo>
                      <a:pt x="0" y="212"/>
                    </a:lnTo>
                    <a:lnTo>
                      <a:pt x="2" y="146"/>
                    </a:lnTo>
                    <a:lnTo>
                      <a:pt x="76" y="0"/>
                    </a:lnTo>
                    <a:lnTo>
                      <a:pt x="76" y="255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33" name="Group 149"/>
            <p:cNvGrpSpPr>
              <a:grpSpLocks/>
            </p:cNvGrpSpPr>
            <p:nvPr/>
          </p:nvGrpSpPr>
          <p:grpSpPr bwMode="auto">
            <a:xfrm>
              <a:off x="2304" y="768"/>
              <a:ext cx="134" cy="537"/>
              <a:chOff x="1872" y="1341"/>
              <a:chExt cx="114" cy="459"/>
            </a:xfrm>
          </p:grpSpPr>
          <p:sp>
            <p:nvSpPr>
              <p:cNvPr id="3934" name="Freeform 150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5" name="Freeform 151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6" name="Freeform 152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5" name="Group 153"/>
          <p:cNvGrpSpPr>
            <a:grpSpLocks/>
          </p:cNvGrpSpPr>
          <p:nvPr/>
        </p:nvGrpSpPr>
        <p:grpSpPr bwMode="auto">
          <a:xfrm>
            <a:off x="6248400" y="381000"/>
            <a:ext cx="703263" cy="836613"/>
            <a:chOff x="3936" y="240"/>
            <a:chExt cx="443" cy="527"/>
          </a:xfrm>
        </p:grpSpPr>
        <p:grpSp>
          <p:nvGrpSpPr>
            <p:cNvPr id="3922" name="Group 154"/>
            <p:cNvGrpSpPr>
              <a:grpSpLocks/>
            </p:cNvGrpSpPr>
            <p:nvPr/>
          </p:nvGrpSpPr>
          <p:grpSpPr bwMode="auto">
            <a:xfrm rot="-1556504">
              <a:off x="3936" y="256"/>
              <a:ext cx="183" cy="336"/>
              <a:chOff x="1058" y="2882"/>
              <a:chExt cx="105" cy="198"/>
            </a:xfrm>
          </p:grpSpPr>
          <p:sp>
            <p:nvSpPr>
              <p:cNvPr id="3930" name="Freeform 15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1" name="Freeform 1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23" name="Group 157"/>
            <p:cNvGrpSpPr>
              <a:grpSpLocks/>
            </p:cNvGrpSpPr>
            <p:nvPr/>
          </p:nvGrpSpPr>
          <p:grpSpPr bwMode="auto">
            <a:xfrm rot="1573174">
              <a:off x="4193" y="248"/>
              <a:ext cx="186" cy="336"/>
              <a:chOff x="1058" y="2882"/>
              <a:chExt cx="105" cy="198"/>
            </a:xfrm>
          </p:grpSpPr>
          <p:sp>
            <p:nvSpPr>
              <p:cNvPr id="3928" name="Freeform 15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9" name="Freeform 1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24" name="Group 160"/>
            <p:cNvGrpSpPr>
              <a:grpSpLocks/>
            </p:cNvGrpSpPr>
            <p:nvPr/>
          </p:nvGrpSpPr>
          <p:grpSpPr bwMode="auto">
            <a:xfrm>
              <a:off x="4068" y="240"/>
              <a:ext cx="188" cy="527"/>
              <a:chOff x="4068" y="240"/>
              <a:chExt cx="188" cy="527"/>
            </a:xfrm>
          </p:grpSpPr>
          <p:sp>
            <p:nvSpPr>
              <p:cNvPr id="3925" name="Freeform 161"/>
              <p:cNvSpPr>
                <a:spLocks/>
              </p:cNvSpPr>
              <p:nvPr/>
            </p:nvSpPr>
            <p:spPr bwMode="auto">
              <a:xfrm>
                <a:off x="4239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6" name="Freeform 162"/>
              <p:cNvSpPr>
                <a:spLocks/>
              </p:cNvSpPr>
              <p:nvPr/>
            </p:nvSpPr>
            <p:spPr bwMode="auto">
              <a:xfrm>
                <a:off x="4069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7" name="Freeform 163"/>
              <p:cNvSpPr>
                <a:spLocks/>
              </p:cNvSpPr>
              <p:nvPr/>
            </p:nvSpPr>
            <p:spPr bwMode="auto">
              <a:xfrm>
                <a:off x="4068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6" name="Group 164"/>
          <p:cNvGrpSpPr>
            <a:grpSpLocks/>
          </p:cNvGrpSpPr>
          <p:nvPr/>
        </p:nvGrpSpPr>
        <p:grpSpPr bwMode="auto">
          <a:xfrm>
            <a:off x="2362200" y="381000"/>
            <a:ext cx="288925" cy="787400"/>
            <a:chOff x="1247" y="2496"/>
            <a:chExt cx="182" cy="496"/>
          </a:xfrm>
        </p:grpSpPr>
        <p:sp>
          <p:nvSpPr>
            <p:cNvPr id="3917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8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9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3920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1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7" name="Group 170"/>
          <p:cNvGrpSpPr>
            <a:grpSpLocks/>
          </p:cNvGrpSpPr>
          <p:nvPr/>
        </p:nvGrpSpPr>
        <p:grpSpPr bwMode="auto">
          <a:xfrm>
            <a:off x="2743200" y="381000"/>
            <a:ext cx="288925" cy="787400"/>
            <a:chOff x="1008" y="2592"/>
            <a:chExt cx="182" cy="496"/>
          </a:xfrm>
        </p:grpSpPr>
        <p:sp>
          <p:nvSpPr>
            <p:cNvPr id="3912" name="Line 171"/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3" name="Line 172"/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4" name="Group 173"/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3915" name="Freeform 174"/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6" name="Freeform 175"/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8" name="Group 176"/>
          <p:cNvGrpSpPr>
            <a:grpSpLocks/>
          </p:cNvGrpSpPr>
          <p:nvPr/>
        </p:nvGrpSpPr>
        <p:grpSpPr bwMode="auto">
          <a:xfrm>
            <a:off x="1981200" y="381000"/>
            <a:ext cx="288925" cy="787400"/>
            <a:chOff x="768" y="2496"/>
            <a:chExt cx="182" cy="496"/>
          </a:xfrm>
        </p:grpSpPr>
        <p:sp>
          <p:nvSpPr>
            <p:cNvPr id="3907" name="Line 177"/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8" name="Line 178"/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09" name="Group 179"/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3910" name="Freeform 180"/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1" name="Freeform 181"/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9" name="Group 182"/>
          <p:cNvGrpSpPr>
            <a:grpSpLocks/>
          </p:cNvGrpSpPr>
          <p:nvPr/>
        </p:nvGrpSpPr>
        <p:grpSpPr bwMode="auto">
          <a:xfrm>
            <a:off x="4267200" y="381000"/>
            <a:ext cx="287338" cy="787400"/>
            <a:chOff x="2449" y="2688"/>
            <a:chExt cx="181" cy="496"/>
          </a:xfrm>
        </p:grpSpPr>
        <p:sp>
          <p:nvSpPr>
            <p:cNvPr id="3902" name="Line 183"/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3" name="Line 184"/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04" name="Group 185"/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3905" name="Freeform 186"/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6" name="Freeform 187"/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0" name="Group 188"/>
          <p:cNvGrpSpPr>
            <a:grpSpLocks/>
          </p:cNvGrpSpPr>
          <p:nvPr/>
        </p:nvGrpSpPr>
        <p:grpSpPr bwMode="auto">
          <a:xfrm>
            <a:off x="1143000" y="1219200"/>
            <a:ext cx="227013" cy="869950"/>
            <a:chOff x="720" y="768"/>
            <a:chExt cx="143" cy="548"/>
          </a:xfrm>
        </p:grpSpPr>
        <p:sp>
          <p:nvSpPr>
            <p:cNvPr id="3897" name="Line 18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8" name="Line 19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99" name="Group 19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900" name="Freeform 19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1" name="Freeform 19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1" name="Group 194"/>
          <p:cNvGrpSpPr>
            <a:grpSpLocks/>
          </p:cNvGrpSpPr>
          <p:nvPr/>
        </p:nvGrpSpPr>
        <p:grpSpPr bwMode="auto">
          <a:xfrm>
            <a:off x="304800" y="3276600"/>
            <a:ext cx="198438" cy="984250"/>
            <a:chOff x="1799" y="2184"/>
            <a:chExt cx="125" cy="620"/>
          </a:xfrm>
        </p:grpSpPr>
        <p:grpSp>
          <p:nvGrpSpPr>
            <p:cNvPr id="3890" name="Group 195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895" name="Freeform 196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6" name="Freeform 197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1" name="Group 198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892" name="Line 199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3" name="Line 200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4" name="Freeform 201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2" name="Group 202"/>
          <p:cNvGrpSpPr>
            <a:grpSpLocks/>
          </p:cNvGrpSpPr>
          <p:nvPr/>
        </p:nvGrpSpPr>
        <p:grpSpPr bwMode="auto">
          <a:xfrm rot="-274982">
            <a:off x="4876800" y="8305800"/>
            <a:ext cx="401638" cy="1073150"/>
            <a:chOff x="3191" y="4086"/>
            <a:chExt cx="399" cy="1023"/>
          </a:xfrm>
        </p:grpSpPr>
        <p:sp>
          <p:nvSpPr>
            <p:cNvPr id="3878" name="Freeform 20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79" name="Freeform 20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0" name="Freeform 20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1" name="Freeform 20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2" name="Freeform 20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3" name="Freeform 20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4" name="Freeform 20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5" name="Freeform 21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6" name="Freeform 21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7" name="Freeform 21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8" name="Freeform 21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9" name="Freeform 21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3" name="Group 215"/>
          <p:cNvGrpSpPr>
            <a:grpSpLocks/>
          </p:cNvGrpSpPr>
          <p:nvPr/>
        </p:nvGrpSpPr>
        <p:grpSpPr bwMode="auto">
          <a:xfrm>
            <a:off x="6019800" y="2362200"/>
            <a:ext cx="454025" cy="755650"/>
            <a:chOff x="3297" y="3223"/>
            <a:chExt cx="483" cy="805"/>
          </a:xfrm>
        </p:grpSpPr>
        <p:grpSp>
          <p:nvGrpSpPr>
            <p:cNvPr id="3870" name="Group 216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875" name="Line 217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76" name="Line 218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77" name="Freeform 219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71" name="Group 220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872" name="Freeform 22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3" name="Line 22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4" name="Line 22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4" name="Group 224"/>
          <p:cNvGrpSpPr>
            <a:grpSpLocks/>
          </p:cNvGrpSpPr>
          <p:nvPr/>
        </p:nvGrpSpPr>
        <p:grpSpPr bwMode="auto">
          <a:xfrm>
            <a:off x="1143000" y="3200400"/>
            <a:ext cx="400050" cy="1193800"/>
            <a:chOff x="2576" y="3378"/>
            <a:chExt cx="252" cy="752"/>
          </a:xfrm>
        </p:grpSpPr>
        <p:grpSp>
          <p:nvGrpSpPr>
            <p:cNvPr id="3857" name="Group 225"/>
            <p:cNvGrpSpPr>
              <a:grpSpLocks/>
            </p:cNvGrpSpPr>
            <p:nvPr/>
          </p:nvGrpSpPr>
          <p:grpSpPr bwMode="auto">
            <a:xfrm flipH="1">
              <a:off x="2744" y="3378"/>
              <a:ext cx="84" cy="621"/>
              <a:chOff x="3936" y="3648"/>
              <a:chExt cx="197" cy="769"/>
            </a:xfrm>
          </p:grpSpPr>
          <p:sp>
            <p:nvSpPr>
              <p:cNvPr id="3865" name="Line 226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6" name="Line 227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7" name="Freeform 228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8" name="Line 229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9" name="Line 230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58" name="Group 231"/>
            <p:cNvGrpSpPr>
              <a:grpSpLocks/>
            </p:cNvGrpSpPr>
            <p:nvPr/>
          </p:nvGrpSpPr>
          <p:grpSpPr bwMode="auto">
            <a:xfrm>
              <a:off x="2576" y="3496"/>
              <a:ext cx="178" cy="634"/>
              <a:chOff x="1208" y="3056"/>
              <a:chExt cx="204" cy="728"/>
            </a:xfrm>
          </p:grpSpPr>
          <p:sp>
            <p:nvSpPr>
              <p:cNvPr id="3859" name="Freeform 232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860" name="Group 233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862" name="Freeform 234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3" name="Line 235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4" name="Line 236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861" name="Freeform 237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25" name="Group 238"/>
          <p:cNvGrpSpPr>
            <a:grpSpLocks/>
          </p:cNvGrpSpPr>
          <p:nvPr/>
        </p:nvGrpSpPr>
        <p:grpSpPr bwMode="auto">
          <a:xfrm flipH="1">
            <a:off x="127000" y="6667500"/>
            <a:ext cx="579438" cy="854075"/>
            <a:chOff x="3642" y="3090"/>
            <a:chExt cx="356" cy="525"/>
          </a:xfrm>
        </p:grpSpPr>
        <p:sp>
          <p:nvSpPr>
            <p:cNvPr id="3818" name="Freeform 239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19" name="Freeform 240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0" name="Freeform 241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21" name="Freeform 242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2" name="Freeform 243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3" name="Freeform 244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4" name="Rectangle 245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5" name="Rectangle 246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6" name="Rectangle 247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7" name="Freeform 248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8" name="Freeform 249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9" name="Rectangle 250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30" name="Freeform 251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31" name="Group 252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3855" name="Line 253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6" name="Line 254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32" name="Group 255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853" name="Line 25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4" name="Line 25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33" name="Freeform 258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4" name="Line 259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5" name="Line 260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6" name="Line 261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7" name="Line 262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38" name="Group 263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849" name="Line 264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0" name="Line 265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1" name="Line 26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2" name="Line 26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39" name="Rectangle 268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840" name="Group 269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3841" name="Group 270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3847" name="Freeform 27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8" name="Freeform 272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842" name="Group 273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3843" name="Freeform 27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4" name="Freeform 27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5" name="Freeform 27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6" name="Freeform 277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26" name="Group 278"/>
          <p:cNvGrpSpPr>
            <a:grpSpLocks/>
          </p:cNvGrpSpPr>
          <p:nvPr/>
        </p:nvGrpSpPr>
        <p:grpSpPr bwMode="auto">
          <a:xfrm>
            <a:off x="3505200" y="381000"/>
            <a:ext cx="287338" cy="787400"/>
            <a:chOff x="2208" y="240"/>
            <a:chExt cx="181" cy="496"/>
          </a:xfrm>
        </p:grpSpPr>
        <p:sp>
          <p:nvSpPr>
            <p:cNvPr id="3814" name="Line 279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5" name="Line 280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6" name="Freeform 281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7" name="Freeform 282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7" name="Group 283"/>
          <p:cNvGrpSpPr>
            <a:grpSpLocks/>
          </p:cNvGrpSpPr>
          <p:nvPr/>
        </p:nvGrpSpPr>
        <p:grpSpPr bwMode="auto">
          <a:xfrm flipH="1">
            <a:off x="3886200" y="381000"/>
            <a:ext cx="287338" cy="787400"/>
            <a:chOff x="2208" y="240"/>
            <a:chExt cx="181" cy="496"/>
          </a:xfrm>
        </p:grpSpPr>
        <p:sp>
          <p:nvSpPr>
            <p:cNvPr id="3810" name="Line 284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1" name="Line 285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2" name="Freeform 286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3" name="Freeform 287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8" name="Group 288"/>
          <p:cNvGrpSpPr>
            <a:grpSpLocks/>
          </p:cNvGrpSpPr>
          <p:nvPr/>
        </p:nvGrpSpPr>
        <p:grpSpPr bwMode="auto">
          <a:xfrm>
            <a:off x="228600" y="2286000"/>
            <a:ext cx="222250" cy="858838"/>
            <a:chOff x="384" y="816"/>
            <a:chExt cx="140" cy="541"/>
          </a:xfrm>
        </p:grpSpPr>
        <p:sp>
          <p:nvSpPr>
            <p:cNvPr id="3807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8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9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9" name="Group 292"/>
          <p:cNvGrpSpPr>
            <a:grpSpLocks/>
          </p:cNvGrpSpPr>
          <p:nvPr/>
        </p:nvGrpSpPr>
        <p:grpSpPr bwMode="auto">
          <a:xfrm flipH="1">
            <a:off x="228600" y="1219200"/>
            <a:ext cx="222250" cy="858838"/>
            <a:chOff x="384" y="816"/>
            <a:chExt cx="140" cy="541"/>
          </a:xfrm>
        </p:grpSpPr>
        <p:sp>
          <p:nvSpPr>
            <p:cNvPr id="3804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5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6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0" name="Group 296"/>
          <p:cNvGrpSpPr>
            <a:grpSpLocks/>
          </p:cNvGrpSpPr>
          <p:nvPr/>
        </p:nvGrpSpPr>
        <p:grpSpPr bwMode="auto">
          <a:xfrm>
            <a:off x="533400" y="2286000"/>
            <a:ext cx="222250" cy="858838"/>
            <a:chOff x="366" y="1371"/>
            <a:chExt cx="140" cy="541"/>
          </a:xfrm>
        </p:grpSpPr>
        <p:sp>
          <p:nvSpPr>
            <p:cNvPr id="3801" name="Line 297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2" name="Line 298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3" name="Freeform 299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1" name="Group 300"/>
          <p:cNvGrpSpPr>
            <a:grpSpLocks/>
          </p:cNvGrpSpPr>
          <p:nvPr/>
        </p:nvGrpSpPr>
        <p:grpSpPr bwMode="auto">
          <a:xfrm>
            <a:off x="838200" y="2286000"/>
            <a:ext cx="222250" cy="858838"/>
            <a:chOff x="528" y="1344"/>
            <a:chExt cx="140" cy="541"/>
          </a:xfrm>
        </p:grpSpPr>
        <p:grpSp>
          <p:nvGrpSpPr>
            <p:cNvPr id="3795" name="Group 301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798" name="Line 302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" name="Line 303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0" name="Freeform 304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6" name="Line 305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7" name="Line 306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2" name="Group 307"/>
          <p:cNvGrpSpPr>
            <a:grpSpLocks/>
          </p:cNvGrpSpPr>
          <p:nvPr/>
        </p:nvGrpSpPr>
        <p:grpSpPr bwMode="auto">
          <a:xfrm flipH="1">
            <a:off x="838200" y="1219200"/>
            <a:ext cx="222250" cy="858838"/>
            <a:chOff x="528" y="1344"/>
            <a:chExt cx="140" cy="541"/>
          </a:xfrm>
        </p:grpSpPr>
        <p:grpSp>
          <p:nvGrpSpPr>
            <p:cNvPr id="3789" name="Group 308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792" name="Line 309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" name="Line 310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4" name="Freeform 311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0" name="Line 312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" name="Line 313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3" name="Group 314"/>
          <p:cNvGrpSpPr>
            <a:grpSpLocks/>
          </p:cNvGrpSpPr>
          <p:nvPr/>
        </p:nvGrpSpPr>
        <p:grpSpPr bwMode="auto">
          <a:xfrm flipH="1">
            <a:off x="533400" y="1219200"/>
            <a:ext cx="222250" cy="858838"/>
            <a:chOff x="366" y="1371"/>
            <a:chExt cx="140" cy="541"/>
          </a:xfrm>
        </p:grpSpPr>
        <p:sp>
          <p:nvSpPr>
            <p:cNvPr id="3786" name="Line 315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7" name="Line 316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8" name="Freeform 317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4" name="Group 318"/>
          <p:cNvGrpSpPr>
            <a:grpSpLocks/>
          </p:cNvGrpSpPr>
          <p:nvPr/>
        </p:nvGrpSpPr>
        <p:grpSpPr bwMode="auto">
          <a:xfrm flipH="1">
            <a:off x="1143000" y="2286000"/>
            <a:ext cx="227013" cy="869950"/>
            <a:chOff x="720" y="768"/>
            <a:chExt cx="143" cy="548"/>
          </a:xfrm>
        </p:grpSpPr>
        <p:sp>
          <p:nvSpPr>
            <p:cNvPr id="3781" name="Line 31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2" name="Line 32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83" name="Group 32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784" name="Freeform 32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5" name="Freeform 32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5" name="Group 324"/>
          <p:cNvGrpSpPr>
            <a:grpSpLocks/>
          </p:cNvGrpSpPr>
          <p:nvPr/>
        </p:nvGrpSpPr>
        <p:grpSpPr bwMode="auto">
          <a:xfrm>
            <a:off x="1447800" y="1219200"/>
            <a:ext cx="227013" cy="869950"/>
            <a:chOff x="912" y="768"/>
            <a:chExt cx="143" cy="548"/>
          </a:xfrm>
        </p:grpSpPr>
        <p:sp>
          <p:nvSpPr>
            <p:cNvPr id="3776" name="Line 325"/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7" name="Line 326"/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8" name="Group 327"/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3779" name="Freeform 328"/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0" name="Freeform 329"/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6" name="Group 330"/>
          <p:cNvGrpSpPr>
            <a:grpSpLocks/>
          </p:cNvGrpSpPr>
          <p:nvPr/>
        </p:nvGrpSpPr>
        <p:grpSpPr bwMode="auto">
          <a:xfrm>
            <a:off x="1447800" y="2286000"/>
            <a:ext cx="227013" cy="869950"/>
            <a:chOff x="912" y="1296"/>
            <a:chExt cx="143" cy="548"/>
          </a:xfrm>
        </p:grpSpPr>
        <p:sp>
          <p:nvSpPr>
            <p:cNvPr id="3771" name="Line 331"/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2" name="Line 332"/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3" name="Group 333"/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3774" name="Freeform 334"/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5" name="Freeform 335"/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7" name="Group 336"/>
          <p:cNvGrpSpPr>
            <a:grpSpLocks/>
          </p:cNvGrpSpPr>
          <p:nvPr/>
        </p:nvGrpSpPr>
        <p:grpSpPr bwMode="auto">
          <a:xfrm>
            <a:off x="1752600" y="1219200"/>
            <a:ext cx="227013" cy="869950"/>
            <a:chOff x="1104" y="768"/>
            <a:chExt cx="143" cy="548"/>
          </a:xfrm>
        </p:grpSpPr>
        <p:sp>
          <p:nvSpPr>
            <p:cNvPr id="3766" name="Line 337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7" name="Line 338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8" name="Group 339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69" name="Freeform 340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0" name="Freeform 341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8" name="Group 342"/>
          <p:cNvGrpSpPr>
            <a:grpSpLocks/>
          </p:cNvGrpSpPr>
          <p:nvPr/>
        </p:nvGrpSpPr>
        <p:grpSpPr bwMode="auto">
          <a:xfrm flipH="1">
            <a:off x="1752600" y="2286000"/>
            <a:ext cx="227013" cy="869950"/>
            <a:chOff x="1104" y="768"/>
            <a:chExt cx="143" cy="548"/>
          </a:xfrm>
        </p:grpSpPr>
        <p:sp>
          <p:nvSpPr>
            <p:cNvPr id="3761" name="Line 343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2" name="Line 344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3" name="Group 345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64" name="Freeform 346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5" name="Freeform 347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9" name="Group 348"/>
          <p:cNvGrpSpPr>
            <a:grpSpLocks/>
          </p:cNvGrpSpPr>
          <p:nvPr/>
        </p:nvGrpSpPr>
        <p:grpSpPr bwMode="auto">
          <a:xfrm>
            <a:off x="3638550" y="2209800"/>
            <a:ext cx="428625" cy="852488"/>
            <a:chOff x="2292" y="1392"/>
            <a:chExt cx="270" cy="537"/>
          </a:xfrm>
        </p:grpSpPr>
        <p:grpSp>
          <p:nvGrpSpPr>
            <p:cNvPr id="3754" name="Group 349"/>
            <p:cNvGrpSpPr>
              <a:grpSpLocks/>
            </p:cNvGrpSpPr>
            <p:nvPr/>
          </p:nvGrpSpPr>
          <p:grpSpPr bwMode="auto">
            <a:xfrm>
              <a:off x="2292" y="1422"/>
              <a:ext cx="211" cy="310"/>
              <a:chOff x="2290" y="1419"/>
              <a:chExt cx="211" cy="310"/>
            </a:xfrm>
          </p:grpSpPr>
          <p:sp>
            <p:nvSpPr>
              <p:cNvPr id="3759" name="Freeform 350"/>
              <p:cNvSpPr>
                <a:spLocks/>
              </p:cNvSpPr>
              <p:nvPr/>
            </p:nvSpPr>
            <p:spPr bwMode="auto">
              <a:xfrm rot="131960" flipH="1">
                <a:off x="2290" y="1419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0" name="Freeform 351"/>
              <p:cNvSpPr>
                <a:spLocks/>
              </p:cNvSpPr>
              <p:nvPr/>
            </p:nvSpPr>
            <p:spPr bwMode="auto">
              <a:xfrm>
                <a:off x="2420" y="1474"/>
                <a:ext cx="74" cy="254"/>
              </a:xfrm>
              <a:custGeom>
                <a:avLst/>
                <a:gdLst>
                  <a:gd name="T0" fmla="*/ 0 w 74"/>
                  <a:gd name="T1" fmla="*/ 254 h 254"/>
                  <a:gd name="T2" fmla="*/ 74 w 74"/>
                  <a:gd name="T3" fmla="*/ 213 h 254"/>
                  <a:gd name="T4" fmla="*/ 72 w 74"/>
                  <a:gd name="T5" fmla="*/ 147 h 254"/>
                  <a:gd name="T6" fmla="*/ 0 w 74"/>
                  <a:gd name="T7" fmla="*/ 0 h 254"/>
                  <a:gd name="T8" fmla="*/ 0 w 74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"/>
                  <a:gd name="T16" fmla="*/ 0 h 254"/>
                  <a:gd name="T17" fmla="*/ 74 w 74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" h="254">
                    <a:moveTo>
                      <a:pt x="0" y="254"/>
                    </a:moveTo>
                    <a:lnTo>
                      <a:pt x="74" y="213"/>
                    </a:lnTo>
                    <a:lnTo>
                      <a:pt x="72" y="147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55" name="Group 352"/>
            <p:cNvGrpSpPr>
              <a:grpSpLocks/>
            </p:cNvGrpSpPr>
            <p:nvPr/>
          </p:nvGrpSpPr>
          <p:grpSpPr bwMode="auto">
            <a:xfrm flipH="1">
              <a:off x="2428" y="1392"/>
              <a:ext cx="134" cy="537"/>
              <a:chOff x="1872" y="1341"/>
              <a:chExt cx="114" cy="459"/>
            </a:xfrm>
          </p:grpSpPr>
          <p:sp>
            <p:nvSpPr>
              <p:cNvPr id="3756" name="Freeform 353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7" name="Freeform 354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8" name="Freeform 355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0" name="Group 356"/>
          <p:cNvGrpSpPr>
            <a:grpSpLocks/>
          </p:cNvGrpSpPr>
          <p:nvPr/>
        </p:nvGrpSpPr>
        <p:grpSpPr bwMode="auto">
          <a:xfrm>
            <a:off x="2057400" y="1227138"/>
            <a:ext cx="223838" cy="862012"/>
            <a:chOff x="1296" y="773"/>
            <a:chExt cx="141" cy="543"/>
          </a:xfrm>
        </p:grpSpPr>
        <p:sp>
          <p:nvSpPr>
            <p:cNvPr id="3749" name="Line 357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0" name="Line 358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51" name="Group 359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52" name="Freeform 360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3" name="Freeform 361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1" name="Group 362"/>
          <p:cNvGrpSpPr>
            <a:grpSpLocks/>
          </p:cNvGrpSpPr>
          <p:nvPr/>
        </p:nvGrpSpPr>
        <p:grpSpPr bwMode="auto">
          <a:xfrm flipH="1">
            <a:off x="2362200" y="2286000"/>
            <a:ext cx="223838" cy="862013"/>
            <a:chOff x="1296" y="773"/>
            <a:chExt cx="141" cy="543"/>
          </a:xfrm>
        </p:grpSpPr>
        <p:sp>
          <p:nvSpPr>
            <p:cNvPr id="3744" name="Line 363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5" name="Line 364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6" name="Group 365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47" name="Freeform 366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8" name="Freeform 367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2" name="Group 368"/>
          <p:cNvGrpSpPr>
            <a:grpSpLocks/>
          </p:cNvGrpSpPr>
          <p:nvPr/>
        </p:nvGrpSpPr>
        <p:grpSpPr bwMode="auto">
          <a:xfrm>
            <a:off x="2362200" y="1219200"/>
            <a:ext cx="228600" cy="862013"/>
            <a:chOff x="1488" y="768"/>
            <a:chExt cx="144" cy="543"/>
          </a:xfrm>
        </p:grpSpPr>
        <p:sp>
          <p:nvSpPr>
            <p:cNvPr id="3739" name="Line 369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0" name="Line 370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1" name="Group 371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42" name="Freeform 372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3" name="Freeform 373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3" name="Group 374"/>
          <p:cNvGrpSpPr>
            <a:grpSpLocks/>
          </p:cNvGrpSpPr>
          <p:nvPr/>
        </p:nvGrpSpPr>
        <p:grpSpPr bwMode="auto">
          <a:xfrm flipH="1">
            <a:off x="2057400" y="2286000"/>
            <a:ext cx="228600" cy="862013"/>
            <a:chOff x="1488" y="768"/>
            <a:chExt cx="144" cy="543"/>
          </a:xfrm>
        </p:grpSpPr>
        <p:sp>
          <p:nvSpPr>
            <p:cNvPr id="3734" name="Line 375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5" name="Line 376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6" name="Group 377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37" name="Freeform 378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8" name="Freeform 379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4" name="Group 380"/>
          <p:cNvGrpSpPr>
            <a:grpSpLocks/>
          </p:cNvGrpSpPr>
          <p:nvPr/>
        </p:nvGrpSpPr>
        <p:grpSpPr bwMode="auto">
          <a:xfrm>
            <a:off x="2667000" y="1219200"/>
            <a:ext cx="228600" cy="862013"/>
            <a:chOff x="1680" y="768"/>
            <a:chExt cx="144" cy="543"/>
          </a:xfrm>
        </p:grpSpPr>
        <p:sp>
          <p:nvSpPr>
            <p:cNvPr id="3728" name="Line 381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9" name="Line 382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0" name="Group 383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31" name="Freeform 384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2" name="Freeform 385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3" name="Freeform 386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5" name="Group 387"/>
          <p:cNvGrpSpPr>
            <a:grpSpLocks/>
          </p:cNvGrpSpPr>
          <p:nvPr/>
        </p:nvGrpSpPr>
        <p:grpSpPr bwMode="auto">
          <a:xfrm flipH="1">
            <a:off x="2667000" y="2286000"/>
            <a:ext cx="228600" cy="862013"/>
            <a:chOff x="1680" y="768"/>
            <a:chExt cx="144" cy="543"/>
          </a:xfrm>
        </p:grpSpPr>
        <p:sp>
          <p:nvSpPr>
            <p:cNvPr id="3722" name="Line 388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3" name="Line 389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24" name="Group 390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25" name="Freeform 391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6" name="Freeform 392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" name="Freeform 393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6" name="Group 394"/>
          <p:cNvGrpSpPr>
            <a:grpSpLocks/>
          </p:cNvGrpSpPr>
          <p:nvPr/>
        </p:nvGrpSpPr>
        <p:grpSpPr bwMode="auto">
          <a:xfrm>
            <a:off x="2971800" y="1219200"/>
            <a:ext cx="227013" cy="858838"/>
            <a:chOff x="1872" y="768"/>
            <a:chExt cx="143" cy="541"/>
          </a:xfrm>
        </p:grpSpPr>
        <p:sp>
          <p:nvSpPr>
            <p:cNvPr id="3717" name="Line 395"/>
            <p:cNvSpPr>
              <a:spLocks noChangeShapeType="1"/>
            </p:cNvSpPr>
            <p:nvPr/>
          </p:nvSpPr>
          <p:spPr bwMode="auto">
            <a:xfrm>
              <a:off x="1876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8" name="Line 396"/>
            <p:cNvSpPr>
              <a:spLocks noChangeShapeType="1"/>
            </p:cNvSpPr>
            <p:nvPr/>
          </p:nvSpPr>
          <p:spPr bwMode="auto">
            <a:xfrm>
              <a:off x="2005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9" name="Group 397"/>
            <p:cNvGrpSpPr>
              <a:grpSpLocks/>
            </p:cNvGrpSpPr>
            <p:nvPr/>
          </p:nvGrpSpPr>
          <p:grpSpPr bwMode="auto">
            <a:xfrm>
              <a:off x="1872" y="768"/>
              <a:ext cx="143" cy="366"/>
              <a:chOff x="1872" y="768"/>
              <a:chExt cx="143" cy="366"/>
            </a:xfrm>
          </p:grpSpPr>
          <p:sp>
            <p:nvSpPr>
              <p:cNvPr id="3720" name="Freeform 398"/>
              <p:cNvSpPr>
                <a:spLocks/>
              </p:cNvSpPr>
              <p:nvPr/>
            </p:nvSpPr>
            <p:spPr bwMode="auto">
              <a:xfrm>
                <a:off x="1872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1" name="Freeform 399"/>
              <p:cNvSpPr>
                <a:spLocks/>
              </p:cNvSpPr>
              <p:nvPr/>
            </p:nvSpPr>
            <p:spPr bwMode="auto">
              <a:xfrm>
                <a:off x="1907" y="852"/>
                <a:ext cx="108" cy="282"/>
              </a:xfrm>
              <a:custGeom>
                <a:avLst/>
                <a:gdLst>
                  <a:gd name="T0" fmla="*/ 0 w 108"/>
                  <a:gd name="T1" fmla="*/ 282 h 282"/>
                  <a:gd name="T2" fmla="*/ 87 w 108"/>
                  <a:gd name="T3" fmla="*/ 248 h 282"/>
                  <a:gd name="T4" fmla="*/ 108 w 108"/>
                  <a:gd name="T5" fmla="*/ 186 h 282"/>
                  <a:gd name="T6" fmla="*/ 106 w 108"/>
                  <a:gd name="T7" fmla="*/ 0 h 282"/>
                  <a:gd name="T8" fmla="*/ 0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0" y="282"/>
                    </a:moveTo>
                    <a:lnTo>
                      <a:pt x="87" y="248"/>
                    </a:lnTo>
                    <a:lnTo>
                      <a:pt x="108" y="186"/>
                    </a:lnTo>
                    <a:lnTo>
                      <a:pt x="106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7" name="Group 400"/>
          <p:cNvGrpSpPr>
            <a:grpSpLocks/>
          </p:cNvGrpSpPr>
          <p:nvPr/>
        </p:nvGrpSpPr>
        <p:grpSpPr bwMode="auto">
          <a:xfrm>
            <a:off x="3276600" y="2286000"/>
            <a:ext cx="227013" cy="858838"/>
            <a:chOff x="2064" y="1440"/>
            <a:chExt cx="143" cy="541"/>
          </a:xfrm>
        </p:grpSpPr>
        <p:sp>
          <p:nvSpPr>
            <p:cNvPr id="3712" name="Line 401"/>
            <p:cNvSpPr>
              <a:spLocks noChangeShapeType="1"/>
            </p:cNvSpPr>
            <p:nvPr/>
          </p:nvSpPr>
          <p:spPr bwMode="auto">
            <a:xfrm flipH="1">
              <a:off x="2203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3" name="Line 402"/>
            <p:cNvSpPr>
              <a:spLocks noChangeShapeType="1"/>
            </p:cNvSpPr>
            <p:nvPr/>
          </p:nvSpPr>
          <p:spPr bwMode="auto">
            <a:xfrm flipH="1">
              <a:off x="2074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4" name="Group 403"/>
            <p:cNvGrpSpPr>
              <a:grpSpLocks/>
            </p:cNvGrpSpPr>
            <p:nvPr/>
          </p:nvGrpSpPr>
          <p:grpSpPr bwMode="auto">
            <a:xfrm>
              <a:off x="2064" y="1440"/>
              <a:ext cx="143" cy="366"/>
              <a:chOff x="2064" y="1440"/>
              <a:chExt cx="143" cy="366"/>
            </a:xfrm>
          </p:grpSpPr>
          <p:sp>
            <p:nvSpPr>
              <p:cNvPr id="3715" name="Freeform 404"/>
              <p:cNvSpPr>
                <a:spLocks/>
              </p:cNvSpPr>
              <p:nvPr/>
            </p:nvSpPr>
            <p:spPr bwMode="auto">
              <a:xfrm flipH="1">
                <a:off x="2067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6" name="Freeform 405"/>
              <p:cNvSpPr>
                <a:spLocks/>
              </p:cNvSpPr>
              <p:nvPr/>
            </p:nvSpPr>
            <p:spPr bwMode="auto">
              <a:xfrm>
                <a:off x="2064" y="1524"/>
                <a:ext cx="108" cy="282"/>
              </a:xfrm>
              <a:custGeom>
                <a:avLst/>
                <a:gdLst>
                  <a:gd name="T0" fmla="*/ 108 w 108"/>
                  <a:gd name="T1" fmla="*/ 282 h 282"/>
                  <a:gd name="T2" fmla="*/ 21 w 108"/>
                  <a:gd name="T3" fmla="*/ 248 h 282"/>
                  <a:gd name="T4" fmla="*/ 0 w 108"/>
                  <a:gd name="T5" fmla="*/ 186 h 282"/>
                  <a:gd name="T6" fmla="*/ 2 w 108"/>
                  <a:gd name="T7" fmla="*/ 0 h 282"/>
                  <a:gd name="T8" fmla="*/ 108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108" y="282"/>
                    </a:moveTo>
                    <a:lnTo>
                      <a:pt x="21" y="248"/>
                    </a:lnTo>
                    <a:lnTo>
                      <a:pt x="0" y="186"/>
                    </a:lnTo>
                    <a:lnTo>
                      <a:pt x="2" y="0"/>
                    </a:lnTo>
                    <a:lnTo>
                      <a:pt x="108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8" name="Group 406"/>
          <p:cNvGrpSpPr>
            <a:grpSpLocks/>
          </p:cNvGrpSpPr>
          <p:nvPr/>
        </p:nvGrpSpPr>
        <p:grpSpPr bwMode="auto">
          <a:xfrm>
            <a:off x="3276600" y="1219200"/>
            <a:ext cx="222250" cy="858838"/>
            <a:chOff x="2064" y="768"/>
            <a:chExt cx="140" cy="541"/>
          </a:xfrm>
        </p:grpSpPr>
        <p:sp>
          <p:nvSpPr>
            <p:cNvPr id="3707" name="Line 407"/>
            <p:cNvSpPr>
              <a:spLocks noChangeShapeType="1"/>
            </p:cNvSpPr>
            <p:nvPr/>
          </p:nvSpPr>
          <p:spPr bwMode="auto">
            <a:xfrm>
              <a:off x="2068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8" name="Line 408"/>
            <p:cNvSpPr>
              <a:spLocks noChangeShapeType="1"/>
            </p:cNvSpPr>
            <p:nvPr/>
          </p:nvSpPr>
          <p:spPr bwMode="auto">
            <a:xfrm>
              <a:off x="2197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09" name="Group 409"/>
            <p:cNvGrpSpPr>
              <a:grpSpLocks/>
            </p:cNvGrpSpPr>
            <p:nvPr/>
          </p:nvGrpSpPr>
          <p:grpSpPr bwMode="auto">
            <a:xfrm>
              <a:off x="2064" y="768"/>
              <a:ext cx="140" cy="364"/>
              <a:chOff x="2064" y="768"/>
              <a:chExt cx="140" cy="364"/>
            </a:xfrm>
          </p:grpSpPr>
          <p:sp>
            <p:nvSpPr>
              <p:cNvPr id="3710" name="Freeform 410"/>
              <p:cNvSpPr>
                <a:spLocks/>
              </p:cNvSpPr>
              <p:nvPr/>
            </p:nvSpPr>
            <p:spPr bwMode="auto">
              <a:xfrm>
                <a:off x="2064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1" name="Freeform 411"/>
              <p:cNvSpPr>
                <a:spLocks/>
              </p:cNvSpPr>
              <p:nvPr/>
            </p:nvSpPr>
            <p:spPr bwMode="auto">
              <a:xfrm>
                <a:off x="2064" y="893"/>
                <a:ext cx="119" cy="238"/>
              </a:xfrm>
              <a:custGeom>
                <a:avLst/>
                <a:gdLst>
                  <a:gd name="T0" fmla="*/ 119 w 119"/>
                  <a:gd name="T1" fmla="*/ 208 h 238"/>
                  <a:gd name="T2" fmla="*/ 36 w 119"/>
                  <a:gd name="T3" fmla="*/ 238 h 238"/>
                  <a:gd name="T4" fmla="*/ 0 w 119"/>
                  <a:gd name="T5" fmla="*/ 181 h 238"/>
                  <a:gd name="T6" fmla="*/ 0 w 119"/>
                  <a:gd name="T7" fmla="*/ 0 h 238"/>
                  <a:gd name="T8" fmla="*/ 119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119" y="208"/>
                    </a:moveTo>
                    <a:lnTo>
                      <a:pt x="36" y="238"/>
                    </a:lnTo>
                    <a:lnTo>
                      <a:pt x="0" y="181"/>
                    </a:lnTo>
                    <a:lnTo>
                      <a:pt x="0" y="0"/>
                    </a:lnTo>
                    <a:lnTo>
                      <a:pt x="119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9" name="Group 412"/>
          <p:cNvGrpSpPr>
            <a:grpSpLocks/>
          </p:cNvGrpSpPr>
          <p:nvPr/>
        </p:nvGrpSpPr>
        <p:grpSpPr bwMode="auto">
          <a:xfrm>
            <a:off x="2971800" y="2286000"/>
            <a:ext cx="223838" cy="858838"/>
            <a:chOff x="1872" y="1440"/>
            <a:chExt cx="141" cy="541"/>
          </a:xfrm>
        </p:grpSpPr>
        <p:sp>
          <p:nvSpPr>
            <p:cNvPr id="3702" name="Line 413"/>
            <p:cNvSpPr>
              <a:spLocks noChangeShapeType="1"/>
            </p:cNvSpPr>
            <p:nvPr/>
          </p:nvSpPr>
          <p:spPr bwMode="auto">
            <a:xfrm flipH="1">
              <a:off x="2008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3" name="Line 414"/>
            <p:cNvSpPr>
              <a:spLocks noChangeShapeType="1"/>
            </p:cNvSpPr>
            <p:nvPr/>
          </p:nvSpPr>
          <p:spPr bwMode="auto">
            <a:xfrm flipH="1">
              <a:off x="1879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04" name="Group 415"/>
            <p:cNvGrpSpPr>
              <a:grpSpLocks/>
            </p:cNvGrpSpPr>
            <p:nvPr/>
          </p:nvGrpSpPr>
          <p:grpSpPr bwMode="auto">
            <a:xfrm>
              <a:off x="1872" y="1440"/>
              <a:ext cx="141" cy="364"/>
              <a:chOff x="1872" y="1440"/>
              <a:chExt cx="141" cy="364"/>
            </a:xfrm>
          </p:grpSpPr>
          <p:sp>
            <p:nvSpPr>
              <p:cNvPr id="3705" name="Freeform 416"/>
              <p:cNvSpPr>
                <a:spLocks/>
              </p:cNvSpPr>
              <p:nvPr/>
            </p:nvSpPr>
            <p:spPr bwMode="auto">
              <a:xfrm flipH="1">
                <a:off x="1872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6" name="Freeform 417"/>
              <p:cNvSpPr>
                <a:spLocks/>
              </p:cNvSpPr>
              <p:nvPr/>
            </p:nvSpPr>
            <p:spPr bwMode="auto">
              <a:xfrm>
                <a:off x="1894" y="1565"/>
                <a:ext cx="119" cy="238"/>
              </a:xfrm>
              <a:custGeom>
                <a:avLst/>
                <a:gdLst>
                  <a:gd name="T0" fmla="*/ 0 w 119"/>
                  <a:gd name="T1" fmla="*/ 208 h 238"/>
                  <a:gd name="T2" fmla="*/ 83 w 119"/>
                  <a:gd name="T3" fmla="*/ 238 h 238"/>
                  <a:gd name="T4" fmla="*/ 119 w 119"/>
                  <a:gd name="T5" fmla="*/ 181 h 238"/>
                  <a:gd name="T6" fmla="*/ 119 w 119"/>
                  <a:gd name="T7" fmla="*/ 0 h 238"/>
                  <a:gd name="T8" fmla="*/ 0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0" y="208"/>
                    </a:moveTo>
                    <a:lnTo>
                      <a:pt x="83" y="238"/>
                    </a:lnTo>
                    <a:lnTo>
                      <a:pt x="119" y="181"/>
                    </a:lnTo>
                    <a:lnTo>
                      <a:pt x="119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0" name="Group 418"/>
          <p:cNvGrpSpPr>
            <a:grpSpLocks/>
          </p:cNvGrpSpPr>
          <p:nvPr/>
        </p:nvGrpSpPr>
        <p:grpSpPr bwMode="auto">
          <a:xfrm>
            <a:off x="4191000" y="1219200"/>
            <a:ext cx="382588" cy="906463"/>
            <a:chOff x="2640" y="738"/>
            <a:chExt cx="241" cy="571"/>
          </a:xfrm>
        </p:grpSpPr>
        <p:grpSp>
          <p:nvGrpSpPr>
            <p:cNvPr id="3694" name="Group 419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99" name="Line 420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0" name="Line 421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1" name="Freeform 422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95" name="Group 423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96" name="Freeform 424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7" name="Line 425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8" name="Line 426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1" name="Group 427"/>
          <p:cNvGrpSpPr>
            <a:grpSpLocks/>
          </p:cNvGrpSpPr>
          <p:nvPr/>
        </p:nvGrpSpPr>
        <p:grpSpPr bwMode="auto">
          <a:xfrm>
            <a:off x="4648200" y="1219200"/>
            <a:ext cx="369888" cy="858838"/>
            <a:chOff x="2979" y="720"/>
            <a:chExt cx="233" cy="541"/>
          </a:xfrm>
        </p:grpSpPr>
        <p:grpSp>
          <p:nvGrpSpPr>
            <p:cNvPr id="3686" name="Group 428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91" name="Line 429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2" name="Line 430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3" name="Freeform 431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87" name="Group 432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88" name="Freeform 433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9" name="Line 434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" name="Line 435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2" name="Group 436"/>
          <p:cNvGrpSpPr>
            <a:grpSpLocks/>
          </p:cNvGrpSpPr>
          <p:nvPr/>
        </p:nvGrpSpPr>
        <p:grpSpPr bwMode="auto">
          <a:xfrm flipH="1">
            <a:off x="4191000" y="2209800"/>
            <a:ext cx="382588" cy="906463"/>
            <a:chOff x="2640" y="738"/>
            <a:chExt cx="241" cy="571"/>
          </a:xfrm>
        </p:grpSpPr>
        <p:grpSp>
          <p:nvGrpSpPr>
            <p:cNvPr id="3678" name="Group 437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83" name="Line 438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4" name="Line 439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5" name="Freeform 440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9" name="Group 441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80" name="Freeform 442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1" name="Line 443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2" name="Line 444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3" name="Group 445"/>
          <p:cNvGrpSpPr>
            <a:grpSpLocks/>
          </p:cNvGrpSpPr>
          <p:nvPr/>
        </p:nvGrpSpPr>
        <p:grpSpPr bwMode="auto">
          <a:xfrm flipH="1">
            <a:off x="4648200" y="2209800"/>
            <a:ext cx="369888" cy="858838"/>
            <a:chOff x="2979" y="720"/>
            <a:chExt cx="233" cy="541"/>
          </a:xfrm>
        </p:grpSpPr>
        <p:grpSp>
          <p:nvGrpSpPr>
            <p:cNvPr id="3670" name="Group 446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75" name="Line 447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6" name="Line 448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7" name="Freeform 449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1" name="Group 450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72" name="Freeform 451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3" name="Line 452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4" name="Line 453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4" name="Group 454"/>
          <p:cNvGrpSpPr>
            <a:grpSpLocks/>
          </p:cNvGrpSpPr>
          <p:nvPr/>
        </p:nvGrpSpPr>
        <p:grpSpPr bwMode="auto">
          <a:xfrm>
            <a:off x="5334000" y="381000"/>
            <a:ext cx="703263" cy="836613"/>
            <a:chOff x="3360" y="240"/>
            <a:chExt cx="443" cy="527"/>
          </a:xfrm>
        </p:grpSpPr>
        <p:grpSp>
          <p:nvGrpSpPr>
            <p:cNvPr id="3660" name="Group 455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3667" name="Freeform 456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8" name="Freeform 457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9" name="Freeform 458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1" name="Group 459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3665" name="Freeform 4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6" name="Freeform 46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2" name="Group 462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3663" name="Freeform 463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4" name="Freeform 46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5" name="Group 465"/>
          <p:cNvGrpSpPr>
            <a:grpSpLocks/>
          </p:cNvGrpSpPr>
          <p:nvPr/>
        </p:nvGrpSpPr>
        <p:grpSpPr bwMode="auto">
          <a:xfrm>
            <a:off x="5334000" y="1295400"/>
            <a:ext cx="703263" cy="836613"/>
            <a:chOff x="3360" y="816"/>
            <a:chExt cx="443" cy="527"/>
          </a:xfrm>
        </p:grpSpPr>
        <p:grpSp>
          <p:nvGrpSpPr>
            <p:cNvPr id="3650" name="Group 466"/>
            <p:cNvGrpSpPr>
              <a:grpSpLocks/>
            </p:cNvGrpSpPr>
            <p:nvPr/>
          </p:nvGrpSpPr>
          <p:grpSpPr bwMode="auto">
            <a:xfrm rot="-1556504">
              <a:off x="3360" y="832"/>
              <a:ext cx="183" cy="336"/>
              <a:chOff x="1058" y="2882"/>
              <a:chExt cx="105" cy="198"/>
            </a:xfrm>
          </p:grpSpPr>
          <p:sp>
            <p:nvSpPr>
              <p:cNvPr id="3658" name="Freeform 46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9" name="Freeform 46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1" name="Group 469"/>
            <p:cNvGrpSpPr>
              <a:grpSpLocks/>
            </p:cNvGrpSpPr>
            <p:nvPr/>
          </p:nvGrpSpPr>
          <p:grpSpPr bwMode="auto">
            <a:xfrm rot="1573174">
              <a:off x="3617" y="824"/>
              <a:ext cx="186" cy="336"/>
              <a:chOff x="1058" y="2882"/>
              <a:chExt cx="105" cy="198"/>
            </a:xfrm>
          </p:grpSpPr>
          <p:sp>
            <p:nvSpPr>
              <p:cNvPr id="3656" name="Freeform 47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7" name="Freeform 47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2" name="Group 472"/>
            <p:cNvGrpSpPr>
              <a:grpSpLocks/>
            </p:cNvGrpSpPr>
            <p:nvPr/>
          </p:nvGrpSpPr>
          <p:grpSpPr bwMode="auto">
            <a:xfrm>
              <a:off x="3492" y="816"/>
              <a:ext cx="188" cy="527"/>
              <a:chOff x="3492" y="816"/>
              <a:chExt cx="188" cy="527"/>
            </a:xfrm>
          </p:grpSpPr>
          <p:sp>
            <p:nvSpPr>
              <p:cNvPr id="3653" name="Freeform 473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4" name="Freeform 474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5" name="Freeform 475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6" name="Group 476"/>
          <p:cNvGrpSpPr>
            <a:grpSpLocks/>
          </p:cNvGrpSpPr>
          <p:nvPr/>
        </p:nvGrpSpPr>
        <p:grpSpPr bwMode="auto">
          <a:xfrm>
            <a:off x="6235700" y="1295400"/>
            <a:ext cx="738188" cy="836613"/>
            <a:chOff x="3928" y="816"/>
            <a:chExt cx="465" cy="527"/>
          </a:xfrm>
        </p:grpSpPr>
        <p:grpSp>
          <p:nvGrpSpPr>
            <p:cNvPr id="3636" name="Group 477"/>
            <p:cNvGrpSpPr>
              <a:grpSpLocks/>
            </p:cNvGrpSpPr>
            <p:nvPr/>
          </p:nvGrpSpPr>
          <p:grpSpPr bwMode="auto">
            <a:xfrm flipH="1">
              <a:off x="4166" y="846"/>
              <a:ext cx="227" cy="336"/>
              <a:chOff x="3932" y="819"/>
              <a:chExt cx="227" cy="336"/>
            </a:xfrm>
          </p:grpSpPr>
          <p:grpSp>
            <p:nvGrpSpPr>
              <p:cNvPr id="3646" name="Group 478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48" name="Freeform 479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9" name="Freeform 480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47" name="Freeform 481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7" name="Group 482"/>
            <p:cNvGrpSpPr>
              <a:grpSpLocks/>
            </p:cNvGrpSpPr>
            <p:nvPr/>
          </p:nvGrpSpPr>
          <p:grpSpPr bwMode="auto">
            <a:xfrm>
              <a:off x="3928" y="844"/>
              <a:ext cx="227" cy="336"/>
              <a:chOff x="3932" y="819"/>
              <a:chExt cx="227" cy="336"/>
            </a:xfrm>
          </p:grpSpPr>
          <p:grpSp>
            <p:nvGrpSpPr>
              <p:cNvPr id="3642" name="Group 483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44" name="Freeform 484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5" name="Freeform 485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43" name="Freeform 486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8" name="Group 487"/>
            <p:cNvGrpSpPr>
              <a:grpSpLocks/>
            </p:cNvGrpSpPr>
            <p:nvPr/>
          </p:nvGrpSpPr>
          <p:grpSpPr bwMode="auto">
            <a:xfrm>
              <a:off x="4068" y="816"/>
              <a:ext cx="188" cy="527"/>
              <a:chOff x="3492" y="816"/>
              <a:chExt cx="188" cy="527"/>
            </a:xfrm>
          </p:grpSpPr>
          <p:sp>
            <p:nvSpPr>
              <p:cNvPr id="3639" name="Freeform 488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0" name="Freeform 489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1" name="Freeform 490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7" name="Group 491"/>
          <p:cNvGrpSpPr>
            <a:grpSpLocks/>
          </p:cNvGrpSpPr>
          <p:nvPr/>
        </p:nvGrpSpPr>
        <p:grpSpPr bwMode="auto">
          <a:xfrm flipH="1">
            <a:off x="685800" y="3276600"/>
            <a:ext cx="198438" cy="984250"/>
            <a:chOff x="1799" y="2184"/>
            <a:chExt cx="125" cy="620"/>
          </a:xfrm>
        </p:grpSpPr>
        <p:grpSp>
          <p:nvGrpSpPr>
            <p:cNvPr id="3629" name="Group 492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634" name="Freeform 493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5" name="Freeform 494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0" name="Group 495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631" name="Line 496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2" name="Line 497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3" name="Freeform 498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8" name="Group 499"/>
          <p:cNvGrpSpPr>
            <a:grpSpLocks/>
          </p:cNvGrpSpPr>
          <p:nvPr/>
        </p:nvGrpSpPr>
        <p:grpSpPr bwMode="auto">
          <a:xfrm>
            <a:off x="5562600" y="2209800"/>
            <a:ext cx="293688" cy="965200"/>
            <a:chOff x="3504" y="1392"/>
            <a:chExt cx="185" cy="608"/>
          </a:xfrm>
        </p:grpSpPr>
        <p:grpSp>
          <p:nvGrpSpPr>
            <p:cNvPr id="3622" name="Group 500"/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3624" name="Freeform 501"/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5" name="Freeform 502"/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626" name="Group 503"/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3627" name="Freeform 504"/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28" name="Freeform 505"/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623" name="Freeform 506"/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59" name="Group 507"/>
          <p:cNvGrpSpPr>
            <a:grpSpLocks/>
          </p:cNvGrpSpPr>
          <p:nvPr/>
        </p:nvGrpSpPr>
        <p:grpSpPr bwMode="auto">
          <a:xfrm>
            <a:off x="2438400" y="3352800"/>
            <a:ext cx="434975" cy="852488"/>
            <a:chOff x="1536" y="2112"/>
            <a:chExt cx="274" cy="537"/>
          </a:xfrm>
        </p:grpSpPr>
        <p:grpSp>
          <p:nvGrpSpPr>
            <p:cNvPr id="3615" name="Group 508"/>
            <p:cNvGrpSpPr>
              <a:grpSpLocks/>
            </p:cNvGrpSpPr>
            <p:nvPr/>
          </p:nvGrpSpPr>
          <p:grpSpPr bwMode="auto">
            <a:xfrm rot="-117480">
              <a:off x="1599" y="2142"/>
              <a:ext cx="211" cy="311"/>
              <a:chOff x="1569" y="2146"/>
              <a:chExt cx="211" cy="311"/>
            </a:xfrm>
          </p:grpSpPr>
          <p:sp>
            <p:nvSpPr>
              <p:cNvPr id="3620" name="Freeform 509"/>
              <p:cNvSpPr>
                <a:spLocks/>
              </p:cNvSpPr>
              <p:nvPr/>
            </p:nvSpPr>
            <p:spPr bwMode="auto">
              <a:xfrm>
                <a:off x="1569" y="2146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1" name="Freeform 510"/>
              <p:cNvSpPr>
                <a:spLocks/>
              </p:cNvSpPr>
              <p:nvPr/>
            </p:nvSpPr>
            <p:spPr bwMode="auto">
              <a:xfrm>
                <a:off x="1570" y="2201"/>
                <a:ext cx="82" cy="256"/>
              </a:xfrm>
              <a:custGeom>
                <a:avLst/>
                <a:gdLst>
                  <a:gd name="T0" fmla="*/ 74 w 82"/>
                  <a:gd name="T1" fmla="*/ 256 h 256"/>
                  <a:gd name="T2" fmla="*/ 0 w 82"/>
                  <a:gd name="T3" fmla="*/ 210 h 256"/>
                  <a:gd name="T4" fmla="*/ 5 w 82"/>
                  <a:gd name="T5" fmla="*/ 144 h 256"/>
                  <a:gd name="T6" fmla="*/ 82 w 82"/>
                  <a:gd name="T7" fmla="*/ 0 h 256"/>
                  <a:gd name="T8" fmla="*/ 74 w 82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256"/>
                  <a:gd name="T17" fmla="*/ 82 w 82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256">
                    <a:moveTo>
                      <a:pt x="74" y="256"/>
                    </a:moveTo>
                    <a:lnTo>
                      <a:pt x="0" y="210"/>
                    </a:lnTo>
                    <a:lnTo>
                      <a:pt x="5" y="144"/>
                    </a:lnTo>
                    <a:lnTo>
                      <a:pt x="82" y="0"/>
                    </a:lnTo>
                    <a:lnTo>
                      <a:pt x="74" y="256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16" name="Group 511"/>
            <p:cNvGrpSpPr>
              <a:grpSpLocks/>
            </p:cNvGrpSpPr>
            <p:nvPr/>
          </p:nvGrpSpPr>
          <p:grpSpPr bwMode="auto">
            <a:xfrm>
              <a:off x="1536" y="2112"/>
              <a:ext cx="134" cy="537"/>
              <a:chOff x="2400" y="2016"/>
              <a:chExt cx="134" cy="537"/>
            </a:xfrm>
          </p:grpSpPr>
          <p:sp>
            <p:nvSpPr>
              <p:cNvPr id="3617" name="Freeform 512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8" name="Freeform 513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9" name="Freeform 514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0" name="Group 515"/>
          <p:cNvGrpSpPr>
            <a:grpSpLocks/>
          </p:cNvGrpSpPr>
          <p:nvPr/>
        </p:nvGrpSpPr>
        <p:grpSpPr bwMode="auto">
          <a:xfrm>
            <a:off x="2924175" y="3352800"/>
            <a:ext cx="434975" cy="852488"/>
            <a:chOff x="1842" y="2112"/>
            <a:chExt cx="274" cy="537"/>
          </a:xfrm>
        </p:grpSpPr>
        <p:grpSp>
          <p:nvGrpSpPr>
            <p:cNvPr id="3608" name="Group 516"/>
            <p:cNvGrpSpPr>
              <a:grpSpLocks/>
            </p:cNvGrpSpPr>
            <p:nvPr/>
          </p:nvGrpSpPr>
          <p:grpSpPr bwMode="auto">
            <a:xfrm>
              <a:off x="1842" y="2137"/>
              <a:ext cx="211" cy="310"/>
              <a:chOff x="1842" y="2134"/>
              <a:chExt cx="211" cy="310"/>
            </a:xfrm>
          </p:grpSpPr>
          <p:sp>
            <p:nvSpPr>
              <p:cNvPr id="3613" name="Freeform 517"/>
              <p:cNvSpPr>
                <a:spLocks/>
              </p:cNvSpPr>
              <p:nvPr/>
            </p:nvSpPr>
            <p:spPr bwMode="auto">
              <a:xfrm rot="147521" flipH="1">
                <a:off x="1842" y="2134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4" name="Freeform 518"/>
              <p:cNvSpPr>
                <a:spLocks/>
              </p:cNvSpPr>
              <p:nvPr/>
            </p:nvSpPr>
            <p:spPr bwMode="auto">
              <a:xfrm>
                <a:off x="1971" y="2187"/>
                <a:ext cx="75" cy="254"/>
              </a:xfrm>
              <a:custGeom>
                <a:avLst/>
                <a:gdLst>
                  <a:gd name="T0" fmla="*/ 0 w 75"/>
                  <a:gd name="T1" fmla="*/ 254 h 254"/>
                  <a:gd name="T2" fmla="*/ 75 w 75"/>
                  <a:gd name="T3" fmla="*/ 215 h 254"/>
                  <a:gd name="T4" fmla="*/ 73 w 75"/>
                  <a:gd name="T5" fmla="*/ 149 h 254"/>
                  <a:gd name="T6" fmla="*/ 0 w 75"/>
                  <a:gd name="T7" fmla="*/ 0 h 254"/>
                  <a:gd name="T8" fmla="*/ 0 w 75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"/>
                  <a:gd name="T16" fmla="*/ 0 h 254"/>
                  <a:gd name="T17" fmla="*/ 75 w 75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" h="254">
                    <a:moveTo>
                      <a:pt x="0" y="254"/>
                    </a:moveTo>
                    <a:lnTo>
                      <a:pt x="75" y="215"/>
                    </a:lnTo>
                    <a:lnTo>
                      <a:pt x="73" y="149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09" name="Group 519"/>
            <p:cNvGrpSpPr>
              <a:grpSpLocks/>
            </p:cNvGrpSpPr>
            <p:nvPr/>
          </p:nvGrpSpPr>
          <p:grpSpPr bwMode="auto">
            <a:xfrm flipH="1">
              <a:off x="1982" y="2112"/>
              <a:ext cx="134" cy="537"/>
              <a:chOff x="2400" y="2016"/>
              <a:chExt cx="134" cy="537"/>
            </a:xfrm>
          </p:grpSpPr>
          <p:sp>
            <p:nvSpPr>
              <p:cNvPr id="3610" name="Freeform 520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1" name="Freeform 521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2" name="Freeform 522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1" name="Group 523"/>
          <p:cNvGrpSpPr>
            <a:grpSpLocks/>
          </p:cNvGrpSpPr>
          <p:nvPr/>
        </p:nvGrpSpPr>
        <p:grpSpPr bwMode="auto">
          <a:xfrm flipH="1">
            <a:off x="4038600" y="3352800"/>
            <a:ext cx="563563" cy="774700"/>
            <a:chOff x="3456" y="2064"/>
            <a:chExt cx="355" cy="488"/>
          </a:xfrm>
        </p:grpSpPr>
        <p:sp>
          <p:nvSpPr>
            <p:cNvPr id="3602" name="Freeform 524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3" name="Freeform 525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04" name="Group 526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605" name="Line 527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6" name="Line 528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7" name="Freeform 529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2" name="Group 530"/>
          <p:cNvGrpSpPr>
            <a:grpSpLocks/>
          </p:cNvGrpSpPr>
          <p:nvPr/>
        </p:nvGrpSpPr>
        <p:grpSpPr bwMode="auto">
          <a:xfrm>
            <a:off x="1828800" y="3200400"/>
            <a:ext cx="400050" cy="1193800"/>
            <a:chOff x="1152" y="2016"/>
            <a:chExt cx="252" cy="752"/>
          </a:xfrm>
        </p:grpSpPr>
        <p:grpSp>
          <p:nvGrpSpPr>
            <p:cNvPr id="3589" name="Group 531"/>
            <p:cNvGrpSpPr>
              <a:grpSpLocks/>
            </p:cNvGrpSpPr>
            <p:nvPr/>
          </p:nvGrpSpPr>
          <p:grpSpPr bwMode="auto">
            <a:xfrm>
              <a:off x="1152" y="2016"/>
              <a:ext cx="84" cy="621"/>
              <a:chOff x="3936" y="3648"/>
              <a:chExt cx="197" cy="769"/>
            </a:xfrm>
          </p:grpSpPr>
          <p:sp>
            <p:nvSpPr>
              <p:cNvPr id="3597" name="Line 532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8" name="Line 533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9" name="Freeform 534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0" name="Line 535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1" name="Line 536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90" name="Group 537"/>
            <p:cNvGrpSpPr>
              <a:grpSpLocks/>
            </p:cNvGrpSpPr>
            <p:nvPr/>
          </p:nvGrpSpPr>
          <p:grpSpPr bwMode="auto">
            <a:xfrm flipH="1">
              <a:off x="1226" y="2134"/>
              <a:ext cx="178" cy="634"/>
              <a:chOff x="1208" y="3056"/>
              <a:chExt cx="204" cy="728"/>
            </a:xfrm>
          </p:grpSpPr>
          <p:sp>
            <p:nvSpPr>
              <p:cNvPr id="3591" name="Freeform 538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92" name="Group 539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594" name="Freeform 540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5" name="Line 541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6" name="Line 542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93" name="Freeform 543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63" name="Group 544"/>
          <p:cNvGrpSpPr>
            <a:grpSpLocks/>
          </p:cNvGrpSpPr>
          <p:nvPr/>
        </p:nvGrpSpPr>
        <p:grpSpPr bwMode="auto">
          <a:xfrm flipH="1">
            <a:off x="6629400" y="2362200"/>
            <a:ext cx="454025" cy="755650"/>
            <a:chOff x="3297" y="3223"/>
            <a:chExt cx="483" cy="805"/>
          </a:xfrm>
        </p:grpSpPr>
        <p:grpSp>
          <p:nvGrpSpPr>
            <p:cNvPr id="3581" name="Group 545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586" name="Line 546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" name="Line 547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" name="Freeform 548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2" name="Group 549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583" name="Freeform 550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4" name="Line 551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" name="Line 552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4" name="Group 553"/>
          <p:cNvGrpSpPr>
            <a:grpSpLocks/>
          </p:cNvGrpSpPr>
          <p:nvPr/>
        </p:nvGrpSpPr>
        <p:grpSpPr bwMode="auto">
          <a:xfrm>
            <a:off x="5486400" y="3962400"/>
            <a:ext cx="430213" cy="617538"/>
            <a:chOff x="3456" y="2496"/>
            <a:chExt cx="271" cy="389"/>
          </a:xfrm>
        </p:grpSpPr>
        <p:sp>
          <p:nvSpPr>
            <p:cNvPr id="3579" name="Freeform 554"/>
            <p:cNvSpPr>
              <a:spLocks/>
            </p:cNvSpPr>
            <p:nvPr/>
          </p:nvSpPr>
          <p:spPr bwMode="auto">
            <a:xfrm flipH="1">
              <a:off x="3456" y="2496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0" name="Freeform 555"/>
            <p:cNvSpPr>
              <a:spLocks/>
            </p:cNvSpPr>
            <p:nvPr/>
          </p:nvSpPr>
          <p:spPr bwMode="auto">
            <a:xfrm flipH="1">
              <a:off x="3462" y="2630"/>
              <a:ext cx="259" cy="255"/>
            </a:xfrm>
            <a:custGeom>
              <a:avLst/>
              <a:gdLst>
                <a:gd name="T0" fmla="*/ 0 w 252"/>
                <a:gd name="T1" fmla="*/ 590 h 240"/>
                <a:gd name="T2" fmla="*/ 435 w 252"/>
                <a:gd name="T3" fmla="*/ 0 h 240"/>
                <a:gd name="T4" fmla="*/ 435 w 252"/>
                <a:gd name="T5" fmla="*/ 121 h 240"/>
                <a:gd name="T6" fmla="*/ 270 w 252"/>
                <a:gd name="T7" fmla="*/ 709 h 240"/>
                <a:gd name="T8" fmla="*/ 167 w 252"/>
                <a:gd name="T9" fmla="*/ 808 h 240"/>
                <a:gd name="T10" fmla="*/ 0 w 252"/>
                <a:gd name="T11" fmla="*/ 590 h 2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2"/>
                <a:gd name="T19" fmla="*/ 0 h 240"/>
                <a:gd name="T20" fmla="*/ 252 w 252"/>
                <a:gd name="T21" fmla="*/ 240 h 2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2" h="240">
                  <a:moveTo>
                    <a:pt x="0" y="174"/>
                  </a:moveTo>
                  <a:lnTo>
                    <a:pt x="252" y="0"/>
                  </a:lnTo>
                  <a:lnTo>
                    <a:pt x="252" y="36"/>
                  </a:lnTo>
                  <a:lnTo>
                    <a:pt x="156" y="210"/>
                  </a:lnTo>
                  <a:lnTo>
                    <a:pt x="96" y="240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65" name="Group 556"/>
          <p:cNvGrpSpPr>
            <a:grpSpLocks/>
          </p:cNvGrpSpPr>
          <p:nvPr/>
        </p:nvGrpSpPr>
        <p:grpSpPr bwMode="auto">
          <a:xfrm>
            <a:off x="6096000" y="3962400"/>
            <a:ext cx="284163" cy="547688"/>
            <a:chOff x="3840" y="2496"/>
            <a:chExt cx="179" cy="345"/>
          </a:xfrm>
        </p:grpSpPr>
        <p:sp>
          <p:nvSpPr>
            <p:cNvPr id="3577" name="Freeform 557"/>
            <p:cNvSpPr>
              <a:spLocks/>
            </p:cNvSpPr>
            <p:nvPr/>
          </p:nvSpPr>
          <p:spPr bwMode="auto">
            <a:xfrm rot="19688792" flipH="1">
              <a:off x="3840" y="2496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8" name="Freeform 558"/>
            <p:cNvSpPr>
              <a:spLocks/>
            </p:cNvSpPr>
            <p:nvPr/>
          </p:nvSpPr>
          <p:spPr bwMode="auto">
            <a:xfrm rot="19688792" flipH="1">
              <a:off x="3868" y="2588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66" name="Freeform 559"/>
          <p:cNvSpPr>
            <a:spLocks/>
          </p:cNvSpPr>
          <p:nvPr/>
        </p:nvSpPr>
        <p:spPr bwMode="auto">
          <a:xfrm rot="18331101" flipH="1">
            <a:off x="6668294" y="38473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167" name="Group 560"/>
          <p:cNvGrpSpPr>
            <a:grpSpLocks/>
          </p:cNvGrpSpPr>
          <p:nvPr/>
        </p:nvGrpSpPr>
        <p:grpSpPr bwMode="auto">
          <a:xfrm>
            <a:off x="2108200" y="4445000"/>
            <a:ext cx="698500" cy="1084263"/>
            <a:chOff x="1296" y="2880"/>
            <a:chExt cx="440" cy="683"/>
          </a:xfrm>
        </p:grpSpPr>
        <p:grpSp>
          <p:nvGrpSpPr>
            <p:cNvPr id="3559" name="Group 561"/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3561" name="Group 562"/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3570" name="Freeform 563"/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71" name="Group 564"/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3572" name="Freeform 565"/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3" name="Freeform 566"/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4" name="Freeform 567"/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5" name="Line 568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6" name="Line 569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62" name="Group 570"/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3564" name="Line 571"/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65" name="Line 572"/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66" name="Group 573"/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3567" name="Freeform 574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8" name="Line 57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9" name="Line 576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63" name="Freeform 577"/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60" name="Text Box 578"/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3168" name="Group 579"/>
          <p:cNvGrpSpPr>
            <a:grpSpLocks/>
          </p:cNvGrpSpPr>
          <p:nvPr/>
        </p:nvGrpSpPr>
        <p:grpSpPr bwMode="auto">
          <a:xfrm>
            <a:off x="3784600" y="4368800"/>
            <a:ext cx="709613" cy="1189038"/>
            <a:chOff x="1872" y="2832"/>
            <a:chExt cx="447" cy="749"/>
          </a:xfrm>
        </p:grpSpPr>
        <p:grpSp>
          <p:nvGrpSpPr>
            <p:cNvPr id="3541" name="Group 580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3543" name="Group 581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3556" name="Freeform 582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7" name="Freeform 583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8" name="Freeform 584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44" name="Group 585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3546" name="Group 586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3551" name="Freeform 587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2" name="Freeform 588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3" name="Freeform 589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4" name="Line 590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5" name="Line 591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47" name="Group 592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3548" name="Freeform 593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9" name="Line 59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0" name="Line 595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45" name="Freeform 596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42" name="Text Box 597"/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3169" name="Group 598"/>
          <p:cNvGrpSpPr>
            <a:grpSpLocks/>
          </p:cNvGrpSpPr>
          <p:nvPr/>
        </p:nvGrpSpPr>
        <p:grpSpPr bwMode="auto">
          <a:xfrm flipH="1">
            <a:off x="1346200" y="4445000"/>
            <a:ext cx="698500" cy="1084263"/>
            <a:chOff x="1296" y="2880"/>
            <a:chExt cx="440" cy="683"/>
          </a:xfrm>
        </p:grpSpPr>
        <p:grpSp>
          <p:nvGrpSpPr>
            <p:cNvPr id="3523" name="Group 599"/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3525" name="Group 600"/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3534" name="Freeform 601"/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35" name="Group 602"/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3536" name="Freeform 603"/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7" name="Freeform 604"/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8" name="Freeform 605"/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9" name="Line 606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0" name="Line 607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26" name="Group 608"/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3528" name="Line 609"/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9" name="Line 610"/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30" name="Group 611"/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3531" name="Freeform 6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2" name="Line 6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3" name="Line 6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27" name="Freeform 615"/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24" name="Text Box 616"/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3170" name="Group 617"/>
          <p:cNvGrpSpPr>
            <a:grpSpLocks/>
          </p:cNvGrpSpPr>
          <p:nvPr/>
        </p:nvGrpSpPr>
        <p:grpSpPr bwMode="auto">
          <a:xfrm flipH="1">
            <a:off x="3022600" y="4368800"/>
            <a:ext cx="709613" cy="1189038"/>
            <a:chOff x="1872" y="2832"/>
            <a:chExt cx="447" cy="749"/>
          </a:xfrm>
        </p:grpSpPr>
        <p:grpSp>
          <p:nvGrpSpPr>
            <p:cNvPr id="3505" name="Group 618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3507" name="Group 619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3520" name="Freeform 620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1" name="Freeform 621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2" name="Freeform 622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08" name="Group 623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3510" name="Group 624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3515" name="Freeform 625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6" name="Freeform 626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7" name="Freeform 627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8" name="Line 628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9" name="Line 629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11" name="Group 630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3512" name="Freeform 631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3" name="Line 6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4" name="Line 633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09" name="Freeform 634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06" name="Text Box 635"/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3171" name="Group 636"/>
          <p:cNvGrpSpPr>
            <a:grpSpLocks/>
          </p:cNvGrpSpPr>
          <p:nvPr/>
        </p:nvGrpSpPr>
        <p:grpSpPr bwMode="auto">
          <a:xfrm>
            <a:off x="6400800" y="6477000"/>
            <a:ext cx="750888" cy="917575"/>
            <a:chOff x="3024" y="2832"/>
            <a:chExt cx="473" cy="578"/>
          </a:xfrm>
        </p:grpSpPr>
        <p:grpSp>
          <p:nvGrpSpPr>
            <p:cNvPr id="3500" name="Group 637"/>
            <p:cNvGrpSpPr>
              <a:grpSpLocks/>
            </p:cNvGrpSpPr>
            <p:nvPr/>
          </p:nvGrpSpPr>
          <p:grpSpPr bwMode="auto">
            <a:xfrm flipH="1">
              <a:off x="3024" y="2832"/>
              <a:ext cx="473" cy="472"/>
              <a:chOff x="2687" y="3583"/>
              <a:chExt cx="473" cy="472"/>
            </a:xfrm>
          </p:grpSpPr>
          <p:sp>
            <p:nvSpPr>
              <p:cNvPr id="3502" name="Freeform 6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3" name="Freeform 6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4" name="Freeform 6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01" name="Rectangle 641"/>
            <p:cNvSpPr>
              <a:spLocks noChangeArrowheads="1"/>
            </p:cNvSpPr>
            <p:nvPr/>
          </p:nvSpPr>
          <p:spPr bwMode="auto">
            <a:xfrm flipH="1">
              <a:off x="3052" y="3296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3172" name="Freeform 642"/>
          <p:cNvSpPr>
            <a:spLocks/>
          </p:cNvSpPr>
          <p:nvPr/>
        </p:nvSpPr>
        <p:spPr bwMode="auto">
          <a:xfrm flipH="1">
            <a:off x="6111875" y="5257800"/>
            <a:ext cx="244475" cy="636588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3" name="Freeform 643"/>
          <p:cNvSpPr>
            <a:spLocks/>
          </p:cNvSpPr>
          <p:nvPr/>
        </p:nvSpPr>
        <p:spPr bwMode="auto">
          <a:xfrm>
            <a:off x="5943600" y="5907088"/>
            <a:ext cx="314325" cy="358775"/>
          </a:xfrm>
          <a:custGeom>
            <a:avLst/>
            <a:gdLst>
              <a:gd name="T0" fmla="*/ 2147483647 w 177"/>
              <a:gd name="T1" fmla="*/ 2147483647 h 169"/>
              <a:gd name="T2" fmla="*/ 2147483647 w 177"/>
              <a:gd name="T3" fmla="*/ 2147483647 h 169"/>
              <a:gd name="T4" fmla="*/ 2147483647 w 177"/>
              <a:gd name="T5" fmla="*/ 2147483647 h 169"/>
              <a:gd name="T6" fmla="*/ 2147483647 w 177"/>
              <a:gd name="T7" fmla="*/ 2147483647 h 169"/>
              <a:gd name="T8" fmla="*/ 2147483647 w 177"/>
              <a:gd name="T9" fmla="*/ 2147483647 h 169"/>
              <a:gd name="T10" fmla="*/ 2147483647 w 177"/>
              <a:gd name="T11" fmla="*/ 2147483647 h 169"/>
              <a:gd name="T12" fmla="*/ 2147483647 w 177"/>
              <a:gd name="T13" fmla="*/ 2147483647 h 169"/>
              <a:gd name="T14" fmla="*/ 2147483647 w 177"/>
              <a:gd name="T15" fmla="*/ 0 h 169"/>
              <a:gd name="T16" fmla="*/ 2147483647 w 177"/>
              <a:gd name="T17" fmla="*/ 2147483647 h 169"/>
              <a:gd name="T18" fmla="*/ 2147483647 w 177"/>
              <a:gd name="T19" fmla="*/ 2147483647 h 169"/>
              <a:gd name="T20" fmla="*/ 0 w 177"/>
              <a:gd name="T21" fmla="*/ 2147483647 h 169"/>
              <a:gd name="T22" fmla="*/ 2147483647 w 177"/>
              <a:gd name="T23" fmla="*/ 2147483647 h 169"/>
              <a:gd name="T24" fmla="*/ 2147483647 w 177"/>
              <a:gd name="T25" fmla="*/ 2147483647 h 1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7"/>
              <a:gd name="T40" fmla="*/ 0 h 169"/>
              <a:gd name="T41" fmla="*/ 177 w 177"/>
              <a:gd name="T42" fmla="*/ 169 h 1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7" h="169">
                <a:moveTo>
                  <a:pt x="2" y="153"/>
                </a:moveTo>
                <a:lnTo>
                  <a:pt x="36" y="169"/>
                </a:lnTo>
                <a:lnTo>
                  <a:pt x="54" y="147"/>
                </a:lnTo>
                <a:lnTo>
                  <a:pt x="74" y="153"/>
                </a:lnTo>
                <a:lnTo>
                  <a:pt x="107" y="147"/>
                </a:lnTo>
                <a:lnTo>
                  <a:pt x="168" y="69"/>
                </a:lnTo>
                <a:lnTo>
                  <a:pt x="177" y="28"/>
                </a:lnTo>
                <a:lnTo>
                  <a:pt x="105" y="0"/>
                </a:lnTo>
                <a:lnTo>
                  <a:pt x="66" y="10"/>
                </a:lnTo>
                <a:lnTo>
                  <a:pt x="3" y="84"/>
                </a:lnTo>
                <a:lnTo>
                  <a:pt x="0" y="109"/>
                </a:lnTo>
                <a:lnTo>
                  <a:pt x="23" y="123"/>
                </a:lnTo>
                <a:lnTo>
                  <a:pt x="3" y="148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" name="Freeform 644"/>
          <p:cNvSpPr>
            <a:spLocks/>
          </p:cNvSpPr>
          <p:nvPr/>
        </p:nvSpPr>
        <p:spPr bwMode="auto">
          <a:xfrm>
            <a:off x="5970588" y="5495925"/>
            <a:ext cx="255587" cy="576263"/>
          </a:xfrm>
          <a:custGeom>
            <a:avLst/>
            <a:gdLst>
              <a:gd name="T0" fmla="*/ 2147483647 w 147"/>
              <a:gd name="T1" fmla="*/ 2147483647 h 329"/>
              <a:gd name="T2" fmla="*/ 2147483647 w 147"/>
              <a:gd name="T3" fmla="*/ 2147483647 h 329"/>
              <a:gd name="T4" fmla="*/ 2147483647 w 147"/>
              <a:gd name="T5" fmla="*/ 0 h 329"/>
              <a:gd name="T6" fmla="*/ 0 60000 65536"/>
              <a:gd name="T7" fmla="*/ 0 60000 65536"/>
              <a:gd name="T8" fmla="*/ 0 60000 65536"/>
              <a:gd name="T9" fmla="*/ 0 w 147"/>
              <a:gd name="T10" fmla="*/ 0 h 329"/>
              <a:gd name="T11" fmla="*/ 147 w 147"/>
              <a:gd name="T12" fmla="*/ 329 h 3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7" h="329">
                <a:moveTo>
                  <a:pt x="63" y="329"/>
                </a:moveTo>
                <a:cubicBezTo>
                  <a:pt x="56" y="299"/>
                  <a:pt x="0" y="236"/>
                  <a:pt x="21" y="149"/>
                </a:cubicBezTo>
                <a:cubicBezTo>
                  <a:pt x="54" y="26"/>
                  <a:pt x="121" y="31"/>
                  <a:pt x="147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" name="Rectangle 645"/>
          <p:cNvSpPr>
            <a:spLocks noChangeArrowheads="1"/>
          </p:cNvSpPr>
          <p:nvPr/>
        </p:nvSpPr>
        <p:spPr bwMode="auto">
          <a:xfrm flipH="1">
            <a:off x="5945188" y="6264275"/>
            <a:ext cx="5413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0000"/>
                </a:solidFill>
              </a:rPr>
              <a:t>Flop-Up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3176" name="Group 646"/>
          <p:cNvGrpSpPr>
            <a:grpSpLocks/>
          </p:cNvGrpSpPr>
          <p:nvPr/>
        </p:nvGrpSpPr>
        <p:grpSpPr bwMode="auto">
          <a:xfrm flipH="1">
            <a:off x="6553200" y="5257800"/>
            <a:ext cx="542925" cy="1187450"/>
            <a:chOff x="3504" y="3301"/>
            <a:chExt cx="342" cy="748"/>
          </a:xfrm>
        </p:grpSpPr>
        <p:grpSp>
          <p:nvGrpSpPr>
            <p:cNvPr id="3495" name="Group 647"/>
            <p:cNvGrpSpPr>
              <a:grpSpLocks/>
            </p:cNvGrpSpPr>
            <p:nvPr/>
          </p:nvGrpSpPr>
          <p:grpSpPr bwMode="auto">
            <a:xfrm>
              <a:off x="3504" y="3301"/>
              <a:ext cx="260" cy="635"/>
              <a:chOff x="3504" y="3360"/>
              <a:chExt cx="236" cy="576"/>
            </a:xfrm>
          </p:grpSpPr>
          <p:sp>
            <p:nvSpPr>
              <p:cNvPr id="3497" name="Freeform 648"/>
              <p:cNvSpPr>
                <a:spLocks/>
              </p:cNvSpPr>
              <p:nvPr/>
            </p:nvSpPr>
            <p:spPr bwMode="auto">
              <a:xfrm flipH="1">
                <a:off x="3600" y="336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8" name="Freeform 649"/>
              <p:cNvSpPr>
                <a:spLocks/>
              </p:cNvSpPr>
              <p:nvPr/>
            </p:nvSpPr>
            <p:spPr bwMode="auto">
              <a:xfrm>
                <a:off x="3504" y="3731"/>
                <a:ext cx="180" cy="205"/>
              </a:xfrm>
              <a:custGeom>
                <a:avLst/>
                <a:gdLst>
                  <a:gd name="T0" fmla="*/ 2 w 177"/>
                  <a:gd name="T1" fmla="*/ 7295 h 169"/>
                  <a:gd name="T2" fmla="*/ 56 w 177"/>
                  <a:gd name="T3" fmla="*/ 8053 h 169"/>
                  <a:gd name="T4" fmla="*/ 74 w 177"/>
                  <a:gd name="T5" fmla="*/ 6995 h 169"/>
                  <a:gd name="T6" fmla="*/ 99 w 177"/>
                  <a:gd name="T7" fmla="*/ 7295 h 169"/>
                  <a:gd name="T8" fmla="*/ 147 w 177"/>
                  <a:gd name="T9" fmla="*/ 6995 h 169"/>
                  <a:gd name="T10" fmla="*/ 235 w 177"/>
                  <a:gd name="T11" fmla="*/ 3302 h 169"/>
                  <a:gd name="T12" fmla="*/ 247 w 177"/>
                  <a:gd name="T13" fmla="*/ 1334 h 169"/>
                  <a:gd name="T14" fmla="*/ 145 w 177"/>
                  <a:gd name="T15" fmla="*/ 0 h 169"/>
                  <a:gd name="T16" fmla="*/ 86 w 177"/>
                  <a:gd name="T17" fmla="*/ 496 h 169"/>
                  <a:gd name="T18" fmla="*/ 3 w 177"/>
                  <a:gd name="T19" fmla="*/ 4005 h 169"/>
                  <a:gd name="T20" fmla="*/ 0 w 177"/>
                  <a:gd name="T21" fmla="*/ 5154 h 169"/>
                  <a:gd name="T22" fmla="*/ 23 w 177"/>
                  <a:gd name="T23" fmla="*/ 5876 h 169"/>
                  <a:gd name="T24" fmla="*/ 3 w 177"/>
                  <a:gd name="T25" fmla="*/ 7039 h 1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7"/>
                  <a:gd name="T40" fmla="*/ 0 h 169"/>
                  <a:gd name="T41" fmla="*/ 177 w 177"/>
                  <a:gd name="T42" fmla="*/ 169 h 1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7" h="169">
                    <a:moveTo>
                      <a:pt x="2" y="153"/>
                    </a:moveTo>
                    <a:lnTo>
                      <a:pt x="36" y="169"/>
                    </a:lnTo>
                    <a:lnTo>
                      <a:pt x="54" y="147"/>
                    </a:lnTo>
                    <a:lnTo>
                      <a:pt x="74" y="153"/>
                    </a:lnTo>
                    <a:lnTo>
                      <a:pt x="107" y="147"/>
                    </a:lnTo>
                    <a:lnTo>
                      <a:pt x="168" y="69"/>
                    </a:lnTo>
                    <a:lnTo>
                      <a:pt x="177" y="28"/>
                    </a:lnTo>
                    <a:lnTo>
                      <a:pt x="105" y="0"/>
                    </a:lnTo>
                    <a:lnTo>
                      <a:pt x="66" y="10"/>
                    </a:lnTo>
                    <a:lnTo>
                      <a:pt x="3" y="84"/>
                    </a:lnTo>
                    <a:lnTo>
                      <a:pt x="0" y="109"/>
                    </a:lnTo>
                    <a:lnTo>
                      <a:pt x="23" y="123"/>
                    </a:lnTo>
                    <a:lnTo>
                      <a:pt x="3" y="14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9" name="Freeform 650"/>
              <p:cNvSpPr>
                <a:spLocks/>
              </p:cNvSpPr>
              <p:nvPr/>
            </p:nvSpPr>
            <p:spPr bwMode="auto">
              <a:xfrm>
                <a:off x="3519" y="3496"/>
                <a:ext cx="147" cy="329"/>
              </a:xfrm>
              <a:custGeom>
                <a:avLst/>
                <a:gdLst>
                  <a:gd name="T0" fmla="*/ 63 w 147"/>
                  <a:gd name="T1" fmla="*/ 329 h 329"/>
                  <a:gd name="T2" fmla="*/ 21 w 147"/>
                  <a:gd name="T3" fmla="*/ 149 h 329"/>
                  <a:gd name="T4" fmla="*/ 147 w 147"/>
                  <a:gd name="T5" fmla="*/ 0 h 329"/>
                  <a:gd name="T6" fmla="*/ 0 60000 65536"/>
                  <a:gd name="T7" fmla="*/ 0 60000 65536"/>
                  <a:gd name="T8" fmla="*/ 0 60000 65536"/>
                  <a:gd name="T9" fmla="*/ 0 w 147"/>
                  <a:gd name="T10" fmla="*/ 0 h 329"/>
                  <a:gd name="T11" fmla="*/ 147 w 147"/>
                  <a:gd name="T12" fmla="*/ 329 h 3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7" h="329">
                    <a:moveTo>
                      <a:pt x="63" y="329"/>
                    </a:moveTo>
                    <a:cubicBezTo>
                      <a:pt x="56" y="299"/>
                      <a:pt x="0" y="236"/>
                      <a:pt x="21" y="149"/>
                    </a:cubicBezTo>
                    <a:cubicBezTo>
                      <a:pt x="54" y="26"/>
                      <a:pt x="121" y="31"/>
                      <a:pt x="147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96" name="Rectangle 651"/>
            <p:cNvSpPr>
              <a:spLocks noChangeArrowheads="1"/>
            </p:cNvSpPr>
            <p:nvPr/>
          </p:nvSpPr>
          <p:spPr bwMode="auto">
            <a:xfrm flipH="1">
              <a:off x="3505" y="3935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7" name="Group 652"/>
          <p:cNvGrpSpPr>
            <a:grpSpLocks/>
          </p:cNvGrpSpPr>
          <p:nvPr/>
        </p:nvGrpSpPr>
        <p:grpSpPr bwMode="auto">
          <a:xfrm>
            <a:off x="6369050" y="7569200"/>
            <a:ext cx="808038" cy="1071563"/>
            <a:chOff x="4012" y="4768"/>
            <a:chExt cx="509" cy="675"/>
          </a:xfrm>
        </p:grpSpPr>
        <p:grpSp>
          <p:nvGrpSpPr>
            <p:cNvPr id="3486" name="Group 653"/>
            <p:cNvGrpSpPr>
              <a:grpSpLocks/>
            </p:cNvGrpSpPr>
            <p:nvPr/>
          </p:nvGrpSpPr>
          <p:grpSpPr bwMode="auto">
            <a:xfrm>
              <a:off x="4012" y="4768"/>
              <a:ext cx="509" cy="563"/>
              <a:chOff x="4012" y="4768"/>
              <a:chExt cx="509" cy="563"/>
            </a:xfrm>
          </p:grpSpPr>
          <p:sp>
            <p:nvSpPr>
              <p:cNvPr id="3488" name="Rectangle 654"/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3489" name="Freeform 655"/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0" name="Freeform 656"/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1" name="Freeform 657"/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2" name="Line 658"/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3" name="Line 659"/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4" name="Oval 660"/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87" name="Rectangle 661"/>
            <p:cNvSpPr>
              <a:spLocks noChangeArrowheads="1"/>
            </p:cNvSpPr>
            <p:nvPr/>
          </p:nvSpPr>
          <p:spPr bwMode="auto">
            <a:xfrm flipH="1">
              <a:off x="4080" y="5328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8" name="Group 662"/>
          <p:cNvGrpSpPr>
            <a:grpSpLocks/>
          </p:cNvGrpSpPr>
          <p:nvPr/>
        </p:nvGrpSpPr>
        <p:grpSpPr bwMode="auto">
          <a:xfrm>
            <a:off x="5410200" y="7620000"/>
            <a:ext cx="808038" cy="1096963"/>
            <a:chOff x="3408" y="4800"/>
            <a:chExt cx="509" cy="691"/>
          </a:xfrm>
        </p:grpSpPr>
        <p:grpSp>
          <p:nvGrpSpPr>
            <p:cNvPr id="3477" name="Group 663"/>
            <p:cNvGrpSpPr>
              <a:grpSpLocks/>
            </p:cNvGrpSpPr>
            <p:nvPr/>
          </p:nvGrpSpPr>
          <p:grpSpPr bwMode="auto">
            <a:xfrm flipH="1">
              <a:off x="3408" y="4800"/>
              <a:ext cx="509" cy="563"/>
              <a:chOff x="4012" y="4768"/>
              <a:chExt cx="509" cy="563"/>
            </a:xfrm>
          </p:grpSpPr>
          <p:sp>
            <p:nvSpPr>
              <p:cNvPr id="3479" name="Rectangle 664"/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3480" name="Freeform 665"/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1" name="Freeform 666"/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2" name="Freeform 667"/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3" name="Line 668"/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4" name="Line 669"/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" name="Oval 670"/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78" name="Rectangle 671"/>
            <p:cNvSpPr>
              <a:spLocks noChangeArrowheads="1"/>
            </p:cNvSpPr>
            <p:nvPr/>
          </p:nvSpPr>
          <p:spPr bwMode="auto">
            <a:xfrm>
              <a:off x="3552" y="5376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9" name="Group 672"/>
          <p:cNvGrpSpPr>
            <a:grpSpLocks/>
          </p:cNvGrpSpPr>
          <p:nvPr/>
        </p:nvGrpSpPr>
        <p:grpSpPr bwMode="auto">
          <a:xfrm>
            <a:off x="3975100" y="7797800"/>
            <a:ext cx="782638" cy="1541463"/>
            <a:chOff x="720" y="4092"/>
            <a:chExt cx="493" cy="971"/>
          </a:xfrm>
        </p:grpSpPr>
        <p:sp>
          <p:nvSpPr>
            <p:cNvPr id="3464" name="AutoShape 673"/>
            <p:cNvSpPr>
              <a:spLocks noChangeArrowheads="1"/>
            </p:cNvSpPr>
            <p:nvPr/>
          </p:nvSpPr>
          <p:spPr bwMode="auto">
            <a:xfrm>
              <a:off x="1008" y="4092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465" name="Group 674"/>
            <p:cNvGrpSpPr>
              <a:grpSpLocks/>
            </p:cNvGrpSpPr>
            <p:nvPr/>
          </p:nvGrpSpPr>
          <p:grpSpPr bwMode="auto">
            <a:xfrm>
              <a:off x="864" y="4236"/>
              <a:ext cx="159" cy="478"/>
              <a:chOff x="480" y="2256"/>
              <a:chExt cx="192" cy="540"/>
            </a:xfrm>
          </p:grpSpPr>
          <p:sp>
            <p:nvSpPr>
              <p:cNvPr id="3472" name="Line 675"/>
              <p:cNvSpPr>
                <a:spLocks noChangeShapeType="1"/>
              </p:cNvSpPr>
              <p:nvPr/>
            </p:nvSpPr>
            <p:spPr bwMode="auto">
              <a:xfrm>
                <a:off x="496" y="250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3" name="Line 676"/>
              <p:cNvSpPr>
                <a:spLocks noChangeShapeType="1"/>
              </p:cNvSpPr>
              <p:nvPr/>
            </p:nvSpPr>
            <p:spPr bwMode="auto">
              <a:xfrm>
                <a:off x="660" y="247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4" name="Freeform 677"/>
              <p:cNvSpPr>
                <a:spLocks/>
              </p:cNvSpPr>
              <p:nvPr/>
            </p:nvSpPr>
            <p:spPr bwMode="auto">
              <a:xfrm>
                <a:off x="480" y="2256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5" name="Freeform 678"/>
              <p:cNvSpPr>
                <a:spLocks/>
              </p:cNvSpPr>
              <p:nvPr/>
            </p:nvSpPr>
            <p:spPr bwMode="auto">
              <a:xfrm>
                <a:off x="480" y="2360"/>
                <a:ext cx="72" cy="318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6" name="Freeform 679"/>
              <p:cNvSpPr>
                <a:spLocks/>
              </p:cNvSpPr>
              <p:nvPr/>
            </p:nvSpPr>
            <p:spPr bwMode="auto">
              <a:xfrm>
                <a:off x="621" y="2339"/>
                <a:ext cx="51" cy="309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66" name="AutoShape 680"/>
            <p:cNvSpPr>
              <a:spLocks noChangeArrowheads="1"/>
            </p:cNvSpPr>
            <p:nvPr/>
          </p:nvSpPr>
          <p:spPr bwMode="auto">
            <a:xfrm>
              <a:off x="864" y="4380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467" name="Group 681"/>
            <p:cNvGrpSpPr>
              <a:grpSpLocks/>
            </p:cNvGrpSpPr>
            <p:nvPr/>
          </p:nvGrpSpPr>
          <p:grpSpPr bwMode="auto">
            <a:xfrm>
              <a:off x="720" y="4524"/>
              <a:ext cx="270" cy="539"/>
              <a:chOff x="864" y="4272"/>
              <a:chExt cx="270" cy="539"/>
            </a:xfrm>
          </p:grpSpPr>
          <p:sp>
            <p:nvSpPr>
              <p:cNvPr id="3468" name="Line 682"/>
              <p:cNvSpPr>
                <a:spLocks noChangeShapeType="1"/>
              </p:cNvSpPr>
              <p:nvPr/>
            </p:nvSpPr>
            <p:spPr bwMode="auto">
              <a:xfrm>
                <a:off x="887" y="4579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69" name="Line 683"/>
              <p:cNvSpPr>
                <a:spLocks noChangeShapeType="1"/>
              </p:cNvSpPr>
              <p:nvPr/>
            </p:nvSpPr>
            <p:spPr bwMode="auto">
              <a:xfrm>
                <a:off x="1004" y="4546"/>
                <a:ext cx="0" cy="2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0" name="Freeform 684"/>
              <p:cNvSpPr>
                <a:spLocks/>
              </p:cNvSpPr>
              <p:nvPr/>
            </p:nvSpPr>
            <p:spPr bwMode="auto">
              <a:xfrm>
                <a:off x="864" y="4302"/>
                <a:ext cx="150" cy="343"/>
              </a:xfrm>
              <a:custGeom>
                <a:avLst/>
                <a:gdLst>
                  <a:gd name="T0" fmla="*/ 2 w 192"/>
                  <a:gd name="T1" fmla="*/ 2 h 424"/>
                  <a:gd name="T2" fmla="*/ 2 w 192"/>
                  <a:gd name="T3" fmla="*/ 0 h 424"/>
                  <a:gd name="T4" fmla="*/ 2 w 192"/>
                  <a:gd name="T5" fmla="*/ 2 h 424"/>
                  <a:gd name="T6" fmla="*/ 2 w 192"/>
                  <a:gd name="T7" fmla="*/ 2 h 424"/>
                  <a:gd name="T8" fmla="*/ 2 w 192"/>
                  <a:gd name="T9" fmla="*/ 2 h 424"/>
                  <a:gd name="T10" fmla="*/ 2 w 192"/>
                  <a:gd name="T11" fmla="*/ 4 h 424"/>
                  <a:gd name="T12" fmla="*/ 2 w 192"/>
                  <a:gd name="T13" fmla="*/ 5 h 424"/>
                  <a:gd name="T14" fmla="*/ 2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2 w 192"/>
                  <a:gd name="T21" fmla="*/ 2 h 424"/>
                  <a:gd name="T22" fmla="*/ 2 w 192"/>
                  <a:gd name="T23" fmla="*/ 2 h 424"/>
                  <a:gd name="T24" fmla="*/ 2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1" name="Freeform 685"/>
              <p:cNvSpPr>
                <a:spLocks/>
              </p:cNvSpPr>
              <p:nvPr/>
            </p:nvSpPr>
            <p:spPr bwMode="auto">
              <a:xfrm>
                <a:off x="973" y="4272"/>
                <a:ext cx="161" cy="342"/>
              </a:xfrm>
              <a:custGeom>
                <a:avLst/>
                <a:gdLst>
                  <a:gd name="T0" fmla="*/ 3 w 192"/>
                  <a:gd name="T1" fmla="*/ 2 h 424"/>
                  <a:gd name="T2" fmla="*/ 4 w 192"/>
                  <a:gd name="T3" fmla="*/ 0 h 424"/>
                  <a:gd name="T4" fmla="*/ 4 w 192"/>
                  <a:gd name="T5" fmla="*/ 2 h 424"/>
                  <a:gd name="T6" fmla="*/ 5 w 192"/>
                  <a:gd name="T7" fmla="*/ 2 h 424"/>
                  <a:gd name="T8" fmla="*/ 6 w 192"/>
                  <a:gd name="T9" fmla="*/ 2 h 424"/>
                  <a:gd name="T10" fmla="*/ 6 w 192"/>
                  <a:gd name="T11" fmla="*/ 4 h 424"/>
                  <a:gd name="T12" fmla="*/ 5 w 192"/>
                  <a:gd name="T13" fmla="*/ 5 h 424"/>
                  <a:gd name="T14" fmla="*/ 3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3 w 192"/>
                  <a:gd name="T21" fmla="*/ 2 h 424"/>
                  <a:gd name="T22" fmla="*/ 3 w 192"/>
                  <a:gd name="T23" fmla="*/ 2 h 424"/>
                  <a:gd name="T24" fmla="*/ 3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80" name="Group 686"/>
          <p:cNvGrpSpPr>
            <a:grpSpLocks/>
          </p:cNvGrpSpPr>
          <p:nvPr/>
        </p:nvGrpSpPr>
        <p:grpSpPr bwMode="auto">
          <a:xfrm>
            <a:off x="3276600" y="7720013"/>
            <a:ext cx="325438" cy="1077912"/>
            <a:chOff x="2064" y="4863"/>
            <a:chExt cx="205" cy="679"/>
          </a:xfrm>
        </p:grpSpPr>
        <p:grpSp>
          <p:nvGrpSpPr>
            <p:cNvPr id="3459" name="Group 687"/>
            <p:cNvGrpSpPr>
              <a:grpSpLocks/>
            </p:cNvGrpSpPr>
            <p:nvPr/>
          </p:nvGrpSpPr>
          <p:grpSpPr bwMode="auto">
            <a:xfrm>
              <a:off x="2117" y="4863"/>
              <a:ext cx="132" cy="586"/>
              <a:chOff x="1880" y="4782"/>
              <a:chExt cx="132" cy="586"/>
            </a:xfrm>
          </p:grpSpPr>
          <p:sp>
            <p:nvSpPr>
              <p:cNvPr id="3461" name="Freeform 688"/>
              <p:cNvSpPr>
                <a:spLocks/>
              </p:cNvSpPr>
              <p:nvPr/>
            </p:nvSpPr>
            <p:spPr bwMode="auto">
              <a:xfrm>
                <a:off x="1993" y="4966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1 w 16"/>
                  <a:gd name="T3" fmla="*/ 3 h 457"/>
                  <a:gd name="T4" fmla="*/ 1 w 16"/>
                  <a:gd name="T5" fmla="*/ 2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75 w 16"/>
                  <a:gd name="T13" fmla="*/ 2 h 457"/>
                  <a:gd name="T14" fmla="*/ 475 w 16"/>
                  <a:gd name="T15" fmla="*/ 3 h 457"/>
                  <a:gd name="T16" fmla="*/ 499 w 16"/>
                  <a:gd name="T17" fmla="*/ 4 h 457"/>
                  <a:gd name="T18" fmla="*/ 499 w 16"/>
                  <a:gd name="T19" fmla="*/ 35 h 457"/>
                  <a:gd name="T20" fmla="*/ 475 w 16"/>
                  <a:gd name="T21" fmla="*/ 35 h 457"/>
                  <a:gd name="T22" fmla="*/ 475 w 16"/>
                  <a:gd name="T23" fmla="*/ 35 h 457"/>
                  <a:gd name="T24" fmla="*/ 359 w 16"/>
                  <a:gd name="T25" fmla="*/ 36 h 457"/>
                  <a:gd name="T26" fmla="*/ 302 w 16"/>
                  <a:gd name="T27" fmla="*/ 36 h 457"/>
                  <a:gd name="T28" fmla="*/ 214 w 16"/>
                  <a:gd name="T29" fmla="*/ 36 h 457"/>
                  <a:gd name="T30" fmla="*/ 214 w 16"/>
                  <a:gd name="T31" fmla="*/ 36 h 457"/>
                  <a:gd name="T32" fmla="*/ 152 w 16"/>
                  <a:gd name="T33" fmla="*/ 36 h 457"/>
                  <a:gd name="T34" fmla="*/ 108 w 16"/>
                  <a:gd name="T35" fmla="*/ 35 h 457"/>
                  <a:gd name="T36" fmla="*/ 1 w 16"/>
                  <a:gd name="T37" fmla="*/ 35 h 457"/>
                  <a:gd name="T38" fmla="*/ 1 w 16"/>
                  <a:gd name="T39" fmla="*/ 35 h 457"/>
                  <a:gd name="T40" fmla="*/ 0 w 16"/>
                  <a:gd name="T41" fmla="*/ 35 h 457"/>
                  <a:gd name="T42" fmla="*/ 0 w 16"/>
                  <a:gd name="T43" fmla="*/ 4 h 45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6"/>
                  <a:gd name="T67" fmla="*/ 0 h 457"/>
                  <a:gd name="T68" fmla="*/ 16 w 16"/>
                  <a:gd name="T69" fmla="*/ 457 h 45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6" h="457">
                    <a:moveTo>
                      <a:pt x="0" y="6"/>
                    </a:moveTo>
                    <a:lnTo>
                      <a:pt x="1" y="3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5" y="2"/>
                    </a:lnTo>
                    <a:lnTo>
                      <a:pt x="15" y="3"/>
                    </a:lnTo>
                    <a:lnTo>
                      <a:pt x="16" y="6"/>
                    </a:lnTo>
                    <a:lnTo>
                      <a:pt x="16" y="450"/>
                    </a:lnTo>
                    <a:lnTo>
                      <a:pt x="15" y="452"/>
                    </a:lnTo>
                    <a:lnTo>
                      <a:pt x="15" y="453"/>
                    </a:lnTo>
                    <a:lnTo>
                      <a:pt x="12" y="455"/>
                    </a:lnTo>
                    <a:lnTo>
                      <a:pt x="10" y="455"/>
                    </a:lnTo>
                    <a:lnTo>
                      <a:pt x="7" y="457"/>
                    </a:lnTo>
                    <a:lnTo>
                      <a:pt x="7" y="455"/>
                    </a:lnTo>
                    <a:lnTo>
                      <a:pt x="5" y="455"/>
                    </a:lnTo>
                    <a:lnTo>
                      <a:pt x="3" y="454"/>
                    </a:lnTo>
                    <a:lnTo>
                      <a:pt x="1" y="453"/>
                    </a:lnTo>
                    <a:lnTo>
                      <a:pt x="1" y="452"/>
                    </a:lnTo>
                    <a:lnTo>
                      <a:pt x="0" y="45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2" name="Freeform 689"/>
              <p:cNvSpPr>
                <a:spLocks/>
              </p:cNvSpPr>
              <p:nvPr/>
            </p:nvSpPr>
            <p:spPr bwMode="auto">
              <a:xfrm>
                <a:off x="1880" y="4881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2 w 16"/>
                  <a:gd name="T3" fmla="*/ 4 h 457"/>
                  <a:gd name="T4" fmla="*/ 2 w 16"/>
                  <a:gd name="T5" fmla="*/ 3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99 w 16"/>
                  <a:gd name="T13" fmla="*/ 4 h 457"/>
                  <a:gd name="T14" fmla="*/ 499 w 16"/>
                  <a:gd name="T15" fmla="*/ 35 h 457"/>
                  <a:gd name="T16" fmla="*/ 359 w 16"/>
                  <a:gd name="T17" fmla="*/ 36 h 457"/>
                  <a:gd name="T18" fmla="*/ 302 w 16"/>
                  <a:gd name="T19" fmla="*/ 36 h 457"/>
                  <a:gd name="T20" fmla="*/ 254 w 16"/>
                  <a:gd name="T21" fmla="*/ 36 h 457"/>
                  <a:gd name="T22" fmla="*/ 180 w 16"/>
                  <a:gd name="T23" fmla="*/ 36 h 457"/>
                  <a:gd name="T24" fmla="*/ 152 w 16"/>
                  <a:gd name="T25" fmla="*/ 36 h 457"/>
                  <a:gd name="T26" fmla="*/ 108 w 16"/>
                  <a:gd name="T27" fmla="*/ 36 h 457"/>
                  <a:gd name="T28" fmla="*/ 2 w 16"/>
                  <a:gd name="T29" fmla="*/ 35 h 457"/>
                  <a:gd name="T30" fmla="*/ 2 w 16"/>
                  <a:gd name="T31" fmla="*/ 35 h 457"/>
                  <a:gd name="T32" fmla="*/ 0 w 16"/>
                  <a:gd name="T33" fmla="*/ 35 h 457"/>
                  <a:gd name="T34" fmla="*/ 0 w 16"/>
                  <a:gd name="T35" fmla="*/ 4 h 45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457"/>
                  <a:gd name="T56" fmla="*/ 16 w 16"/>
                  <a:gd name="T57" fmla="*/ 457 h 45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457">
                    <a:moveTo>
                      <a:pt x="0" y="7"/>
                    </a:moveTo>
                    <a:lnTo>
                      <a:pt x="2" y="4"/>
                    </a:lnTo>
                    <a:lnTo>
                      <a:pt x="2" y="3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6" y="4"/>
                    </a:lnTo>
                    <a:lnTo>
                      <a:pt x="16" y="452"/>
                    </a:lnTo>
                    <a:lnTo>
                      <a:pt x="12" y="456"/>
                    </a:lnTo>
                    <a:lnTo>
                      <a:pt x="10" y="456"/>
                    </a:lnTo>
                    <a:lnTo>
                      <a:pt x="8" y="457"/>
                    </a:lnTo>
                    <a:lnTo>
                      <a:pt x="6" y="456"/>
                    </a:lnTo>
                    <a:lnTo>
                      <a:pt x="5" y="456"/>
                    </a:lnTo>
                    <a:lnTo>
                      <a:pt x="3" y="455"/>
                    </a:lnTo>
                    <a:lnTo>
                      <a:pt x="2" y="454"/>
                    </a:lnTo>
                    <a:lnTo>
                      <a:pt x="2" y="452"/>
                    </a:lnTo>
                    <a:lnTo>
                      <a:pt x="0" y="451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3" name="Freeform 690"/>
              <p:cNvSpPr>
                <a:spLocks/>
              </p:cNvSpPr>
              <p:nvPr/>
            </p:nvSpPr>
            <p:spPr bwMode="auto">
              <a:xfrm>
                <a:off x="1880" y="4782"/>
                <a:ext cx="129" cy="368"/>
              </a:xfrm>
              <a:custGeom>
                <a:avLst/>
                <a:gdLst>
                  <a:gd name="T0" fmla="*/ 1506 w 111"/>
                  <a:gd name="T1" fmla="*/ 4 h 418"/>
                  <a:gd name="T2" fmla="*/ 724 w 111"/>
                  <a:gd name="T3" fmla="*/ 0 h 418"/>
                  <a:gd name="T4" fmla="*/ 724 w 111"/>
                  <a:gd name="T5" fmla="*/ 6 h 418"/>
                  <a:gd name="T6" fmla="*/ 292 w 111"/>
                  <a:gd name="T7" fmla="*/ 4 h 418"/>
                  <a:gd name="T8" fmla="*/ 0 w 111"/>
                  <a:gd name="T9" fmla="*/ 5 h 418"/>
                  <a:gd name="T10" fmla="*/ 0 w 111"/>
                  <a:gd name="T11" fmla="*/ 22 h 418"/>
                  <a:gd name="T12" fmla="*/ 394 w 111"/>
                  <a:gd name="T13" fmla="*/ 28 h 418"/>
                  <a:gd name="T14" fmla="*/ 1839 w 111"/>
                  <a:gd name="T15" fmla="*/ 33 h 418"/>
                  <a:gd name="T16" fmla="*/ 2237 w 111"/>
                  <a:gd name="T17" fmla="*/ 28 h 418"/>
                  <a:gd name="T18" fmla="*/ 2237 w 111"/>
                  <a:gd name="T19" fmla="*/ 12 h 418"/>
                  <a:gd name="T20" fmla="*/ 1933 w 111"/>
                  <a:gd name="T21" fmla="*/ 10 h 418"/>
                  <a:gd name="T22" fmla="*/ 1506 w 111"/>
                  <a:gd name="T23" fmla="*/ 9 h 418"/>
                  <a:gd name="T24" fmla="*/ 1506 w 111"/>
                  <a:gd name="T25" fmla="*/ 4 h 41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11"/>
                  <a:gd name="T40" fmla="*/ 0 h 418"/>
                  <a:gd name="T41" fmla="*/ 111 w 111"/>
                  <a:gd name="T42" fmla="*/ 418 h 41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11" h="418">
                    <a:moveTo>
                      <a:pt x="75" y="32"/>
                    </a:moveTo>
                    <a:lnTo>
                      <a:pt x="36" y="0"/>
                    </a:lnTo>
                    <a:lnTo>
                      <a:pt x="36" y="74"/>
                    </a:lnTo>
                    <a:lnTo>
                      <a:pt x="14" y="58"/>
                    </a:lnTo>
                    <a:lnTo>
                      <a:pt x="0" y="65"/>
                    </a:lnTo>
                    <a:lnTo>
                      <a:pt x="0" y="272"/>
                    </a:lnTo>
                    <a:lnTo>
                      <a:pt x="19" y="362"/>
                    </a:lnTo>
                    <a:lnTo>
                      <a:pt x="92" y="418"/>
                    </a:lnTo>
                    <a:lnTo>
                      <a:pt x="111" y="360"/>
                    </a:lnTo>
                    <a:lnTo>
                      <a:pt x="111" y="151"/>
                    </a:lnTo>
                    <a:lnTo>
                      <a:pt x="96" y="122"/>
                    </a:lnTo>
                    <a:lnTo>
                      <a:pt x="75" y="105"/>
                    </a:lnTo>
                    <a:lnTo>
                      <a:pt x="75" y="32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60" name="AutoShape 691"/>
            <p:cNvSpPr>
              <a:spLocks noChangeArrowheads="1"/>
            </p:cNvSpPr>
            <p:nvPr/>
          </p:nvSpPr>
          <p:spPr bwMode="auto">
            <a:xfrm>
              <a:off x="2064" y="5088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1" name="Group 692"/>
          <p:cNvGrpSpPr>
            <a:grpSpLocks/>
          </p:cNvGrpSpPr>
          <p:nvPr/>
        </p:nvGrpSpPr>
        <p:grpSpPr bwMode="auto">
          <a:xfrm flipH="1">
            <a:off x="3505200" y="8486775"/>
            <a:ext cx="309563" cy="688975"/>
            <a:chOff x="1632" y="4128"/>
            <a:chExt cx="147" cy="356"/>
          </a:xfrm>
        </p:grpSpPr>
        <p:sp>
          <p:nvSpPr>
            <p:cNvPr id="3454" name="Line 693"/>
            <p:cNvSpPr>
              <a:spLocks noChangeShapeType="1"/>
            </p:cNvSpPr>
            <p:nvPr/>
          </p:nvSpPr>
          <p:spPr bwMode="auto">
            <a:xfrm>
              <a:off x="1644" y="4294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5" name="Line 694"/>
            <p:cNvSpPr>
              <a:spLocks noChangeShapeType="1"/>
            </p:cNvSpPr>
            <p:nvPr/>
          </p:nvSpPr>
          <p:spPr bwMode="auto">
            <a:xfrm>
              <a:off x="1770" y="4272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6" name="Freeform 695"/>
            <p:cNvSpPr>
              <a:spLocks/>
            </p:cNvSpPr>
            <p:nvPr/>
          </p:nvSpPr>
          <p:spPr bwMode="auto">
            <a:xfrm>
              <a:off x="1632" y="4128"/>
              <a:ext cx="147" cy="280"/>
            </a:xfrm>
            <a:custGeom>
              <a:avLst/>
              <a:gdLst>
                <a:gd name="T0" fmla="*/ 2 w 192"/>
                <a:gd name="T1" fmla="*/ 1 h 424"/>
                <a:gd name="T2" fmla="*/ 2 w 192"/>
                <a:gd name="T3" fmla="*/ 0 h 424"/>
                <a:gd name="T4" fmla="*/ 2 w 192"/>
                <a:gd name="T5" fmla="*/ 1 h 424"/>
                <a:gd name="T6" fmla="*/ 2 w 192"/>
                <a:gd name="T7" fmla="*/ 1 h 424"/>
                <a:gd name="T8" fmla="*/ 2 w 192"/>
                <a:gd name="T9" fmla="*/ 1 h 424"/>
                <a:gd name="T10" fmla="*/ 2 w 192"/>
                <a:gd name="T11" fmla="*/ 1 h 424"/>
                <a:gd name="T12" fmla="*/ 2 w 192"/>
                <a:gd name="T13" fmla="*/ 1 h 424"/>
                <a:gd name="T14" fmla="*/ 2 w 192"/>
                <a:gd name="T15" fmla="*/ 1 h 424"/>
                <a:gd name="T16" fmla="*/ 0 w 192"/>
                <a:gd name="T17" fmla="*/ 1 h 424"/>
                <a:gd name="T18" fmla="*/ 0 w 192"/>
                <a:gd name="T19" fmla="*/ 1 h 424"/>
                <a:gd name="T20" fmla="*/ 2 w 192"/>
                <a:gd name="T21" fmla="*/ 1 h 424"/>
                <a:gd name="T22" fmla="*/ 2 w 192"/>
                <a:gd name="T23" fmla="*/ 1 h 424"/>
                <a:gd name="T24" fmla="*/ 2 w 192"/>
                <a:gd name="T25" fmla="*/ 1 h 4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2"/>
                <a:gd name="T40" fmla="*/ 0 h 424"/>
                <a:gd name="T41" fmla="*/ 192 w 192"/>
                <a:gd name="T42" fmla="*/ 424 h 42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2" h="424">
                  <a:moveTo>
                    <a:pt x="64" y="20"/>
                  </a:moveTo>
                  <a:lnTo>
                    <a:pt x="140" y="0"/>
                  </a:lnTo>
                  <a:lnTo>
                    <a:pt x="140" y="76"/>
                  </a:lnTo>
                  <a:lnTo>
                    <a:pt x="168" y="80"/>
                  </a:lnTo>
                  <a:lnTo>
                    <a:pt x="192" y="100"/>
                  </a:lnTo>
                  <a:lnTo>
                    <a:pt x="192" y="316"/>
                  </a:lnTo>
                  <a:lnTo>
                    <a:pt x="164" y="388"/>
                  </a:lnTo>
                  <a:lnTo>
                    <a:pt x="44" y="424"/>
                  </a:lnTo>
                  <a:lnTo>
                    <a:pt x="0" y="360"/>
                  </a:lnTo>
                  <a:lnTo>
                    <a:pt x="0" y="144"/>
                  </a:lnTo>
                  <a:lnTo>
                    <a:pt x="32" y="108"/>
                  </a:lnTo>
                  <a:lnTo>
                    <a:pt x="68" y="96"/>
                  </a:lnTo>
                  <a:lnTo>
                    <a:pt x="68" y="12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57" name="Freeform 696"/>
            <p:cNvSpPr>
              <a:spLocks/>
            </p:cNvSpPr>
            <p:nvPr/>
          </p:nvSpPr>
          <p:spPr bwMode="auto">
            <a:xfrm>
              <a:off x="1632" y="4197"/>
              <a:ext cx="55" cy="209"/>
            </a:xfrm>
            <a:custGeom>
              <a:avLst/>
              <a:gdLst>
                <a:gd name="T0" fmla="*/ 2 w 72"/>
                <a:gd name="T1" fmla="*/ 0 h 318"/>
                <a:gd name="T2" fmla="*/ 2 w 72"/>
                <a:gd name="T3" fmla="*/ 1 h 318"/>
                <a:gd name="T4" fmla="*/ 2 w 72"/>
                <a:gd name="T5" fmla="*/ 1 h 318"/>
                <a:gd name="T6" fmla="*/ 0 w 72"/>
                <a:gd name="T7" fmla="*/ 1 h 318"/>
                <a:gd name="T8" fmla="*/ 2 w 72"/>
                <a:gd name="T9" fmla="*/ 1 h 318"/>
                <a:gd name="T10" fmla="*/ 2 w 72"/>
                <a:gd name="T11" fmla="*/ 1 h 318"/>
                <a:gd name="T12" fmla="*/ 2 w 72"/>
                <a:gd name="T13" fmla="*/ 0 h 3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"/>
                <a:gd name="T22" fmla="*/ 0 h 318"/>
                <a:gd name="T23" fmla="*/ 72 w 72"/>
                <a:gd name="T24" fmla="*/ 318 h 3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" h="318">
                  <a:moveTo>
                    <a:pt x="69" y="0"/>
                  </a:moveTo>
                  <a:lnTo>
                    <a:pt x="72" y="315"/>
                  </a:lnTo>
                  <a:lnTo>
                    <a:pt x="48" y="318"/>
                  </a:lnTo>
                  <a:lnTo>
                    <a:pt x="0" y="255"/>
                  </a:lnTo>
                  <a:lnTo>
                    <a:pt x="3" y="48"/>
                  </a:lnTo>
                  <a:lnTo>
                    <a:pt x="30" y="1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8" name="Freeform 697"/>
            <p:cNvSpPr>
              <a:spLocks/>
            </p:cNvSpPr>
            <p:nvPr/>
          </p:nvSpPr>
          <p:spPr bwMode="auto">
            <a:xfrm>
              <a:off x="1740" y="4183"/>
              <a:ext cx="39" cy="203"/>
            </a:xfrm>
            <a:custGeom>
              <a:avLst/>
              <a:gdLst>
                <a:gd name="T0" fmla="*/ 0 w 51"/>
                <a:gd name="T1" fmla="*/ 0 h 309"/>
                <a:gd name="T2" fmla="*/ 0 w 51"/>
                <a:gd name="T3" fmla="*/ 1 h 309"/>
                <a:gd name="T4" fmla="*/ 2 w 51"/>
                <a:gd name="T5" fmla="*/ 1 h 309"/>
                <a:gd name="T6" fmla="*/ 2 w 51"/>
                <a:gd name="T7" fmla="*/ 1 h 309"/>
                <a:gd name="T8" fmla="*/ 2 w 51"/>
                <a:gd name="T9" fmla="*/ 1 h 309"/>
                <a:gd name="T10" fmla="*/ 2 w 51"/>
                <a:gd name="T11" fmla="*/ 0 h 309"/>
                <a:gd name="T12" fmla="*/ 0 w 51"/>
                <a:gd name="T13" fmla="*/ 0 h 3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1"/>
                <a:gd name="T22" fmla="*/ 0 h 309"/>
                <a:gd name="T23" fmla="*/ 51 w 51"/>
                <a:gd name="T24" fmla="*/ 309 h 30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1" h="309">
                  <a:moveTo>
                    <a:pt x="0" y="0"/>
                  </a:moveTo>
                  <a:lnTo>
                    <a:pt x="0" y="309"/>
                  </a:lnTo>
                  <a:lnTo>
                    <a:pt x="21" y="303"/>
                  </a:lnTo>
                  <a:lnTo>
                    <a:pt x="51" y="231"/>
                  </a:lnTo>
                  <a:lnTo>
                    <a:pt x="48" y="24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82" name="Group 698"/>
          <p:cNvGrpSpPr>
            <a:grpSpLocks/>
          </p:cNvGrpSpPr>
          <p:nvPr/>
        </p:nvGrpSpPr>
        <p:grpSpPr bwMode="auto">
          <a:xfrm>
            <a:off x="850900" y="8826500"/>
            <a:ext cx="561975" cy="736600"/>
            <a:chOff x="600" y="5464"/>
            <a:chExt cx="354" cy="464"/>
          </a:xfrm>
        </p:grpSpPr>
        <p:grpSp>
          <p:nvGrpSpPr>
            <p:cNvPr id="3450" name="Group 699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3452" name="Freeform 700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3" name="Freeform 701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51" name="AutoShape 702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3" name="Group 703"/>
          <p:cNvGrpSpPr>
            <a:grpSpLocks/>
          </p:cNvGrpSpPr>
          <p:nvPr/>
        </p:nvGrpSpPr>
        <p:grpSpPr bwMode="auto">
          <a:xfrm>
            <a:off x="3722688" y="7308850"/>
            <a:ext cx="476250" cy="1020763"/>
            <a:chOff x="2345" y="4604"/>
            <a:chExt cx="300" cy="643"/>
          </a:xfrm>
        </p:grpSpPr>
        <p:grpSp>
          <p:nvGrpSpPr>
            <p:cNvPr id="3440" name="Group 704"/>
            <p:cNvGrpSpPr>
              <a:grpSpLocks/>
            </p:cNvGrpSpPr>
            <p:nvPr/>
          </p:nvGrpSpPr>
          <p:grpSpPr bwMode="auto">
            <a:xfrm rot="-305400">
              <a:off x="2345" y="4874"/>
              <a:ext cx="219" cy="294"/>
              <a:chOff x="2351" y="4922"/>
              <a:chExt cx="219" cy="294"/>
            </a:xfrm>
          </p:grpSpPr>
          <p:sp>
            <p:nvSpPr>
              <p:cNvPr id="3448" name="Freeform 705"/>
              <p:cNvSpPr>
                <a:spLocks/>
              </p:cNvSpPr>
              <p:nvPr/>
            </p:nvSpPr>
            <p:spPr bwMode="auto">
              <a:xfrm>
                <a:off x="2351" y="4922"/>
                <a:ext cx="219" cy="291"/>
              </a:xfrm>
              <a:custGeom>
                <a:avLst/>
                <a:gdLst>
                  <a:gd name="T0" fmla="*/ 75 w 219"/>
                  <a:gd name="T1" fmla="*/ 2 h 291"/>
                  <a:gd name="T2" fmla="*/ 21 w 219"/>
                  <a:gd name="T3" fmla="*/ 0 h 291"/>
                  <a:gd name="T4" fmla="*/ 42 w 219"/>
                  <a:gd name="T5" fmla="*/ 53 h 291"/>
                  <a:gd name="T6" fmla="*/ 14 w 219"/>
                  <a:gd name="T7" fmla="*/ 66 h 291"/>
                  <a:gd name="T8" fmla="*/ 0 w 219"/>
                  <a:gd name="T9" fmla="*/ 101 h 291"/>
                  <a:gd name="T10" fmla="*/ 71 w 219"/>
                  <a:gd name="T11" fmla="*/ 244 h 291"/>
                  <a:gd name="T12" fmla="*/ 114 w 219"/>
                  <a:gd name="T13" fmla="*/ 291 h 291"/>
                  <a:gd name="T14" fmla="*/ 210 w 219"/>
                  <a:gd name="T15" fmla="*/ 274 h 291"/>
                  <a:gd name="T16" fmla="*/ 219 w 219"/>
                  <a:gd name="T17" fmla="*/ 220 h 291"/>
                  <a:gd name="T18" fmla="*/ 156 w 219"/>
                  <a:gd name="T19" fmla="*/ 68 h 291"/>
                  <a:gd name="T20" fmla="*/ 135 w 219"/>
                  <a:gd name="T21" fmla="*/ 50 h 291"/>
                  <a:gd name="T22" fmla="*/ 98 w 219"/>
                  <a:gd name="T23" fmla="*/ 52 h 291"/>
                  <a:gd name="T24" fmla="*/ 75 w 219"/>
                  <a:gd name="T25" fmla="*/ 2 h 2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9"/>
                  <a:gd name="T40" fmla="*/ 0 h 291"/>
                  <a:gd name="T41" fmla="*/ 219 w 219"/>
                  <a:gd name="T42" fmla="*/ 291 h 2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9" h="291">
                    <a:moveTo>
                      <a:pt x="75" y="2"/>
                    </a:moveTo>
                    <a:lnTo>
                      <a:pt x="21" y="0"/>
                    </a:lnTo>
                    <a:lnTo>
                      <a:pt x="42" y="53"/>
                    </a:lnTo>
                    <a:lnTo>
                      <a:pt x="14" y="66"/>
                    </a:lnTo>
                    <a:lnTo>
                      <a:pt x="0" y="101"/>
                    </a:lnTo>
                    <a:lnTo>
                      <a:pt x="71" y="244"/>
                    </a:lnTo>
                    <a:lnTo>
                      <a:pt x="114" y="291"/>
                    </a:lnTo>
                    <a:lnTo>
                      <a:pt x="210" y="274"/>
                    </a:lnTo>
                    <a:lnTo>
                      <a:pt x="219" y="220"/>
                    </a:lnTo>
                    <a:lnTo>
                      <a:pt x="156" y="68"/>
                    </a:lnTo>
                    <a:lnTo>
                      <a:pt x="135" y="50"/>
                    </a:lnTo>
                    <a:lnTo>
                      <a:pt x="98" y="52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9" name="Freeform 706"/>
              <p:cNvSpPr>
                <a:spLocks/>
              </p:cNvSpPr>
              <p:nvPr/>
            </p:nvSpPr>
            <p:spPr bwMode="auto">
              <a:xfrm>
                <a:off x="2466" y="5002"/>
                <a:ext cx="101" cy="214"/>
              </a:xfrm>
              <a:custGeom>
                <a:avLst/>
                <a:gdLst>
                  <a:gd name="T0" fmla="*/ 0 w 101"/>
                  <a:gd name="T1" fmla="*/ 214 h 214"/>
                  <a:gd name="T2" fmla="*/ 92 w 101"/>
                  <a:gd name="T3" fmla="*/ 193 h 214"/>
                  <a:gd name="T4" fmla="*/ 101 w 101"/>
                  <a:gd name="T5" fmla="*/ 142 h 214"/>
                  <a:gd name="T6" fmla="*/ 42 w 101"/>
                  <a:gd name="T7" fmla="*/ 0 h 214"/>
                  <a:gd name="T8" fmla="*/ 0 w 101"/>
                  <a:gd name="T9" fmla="*/ 214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214"/>
                  <a:gd name="T17" fmla="*/ 101 w 101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214">
                    <a:moveTo>
                      <a:pt x="0" y="214"/>
                    </a:moveTo>
                    <a:lnTo>
                      <a:pt x="92" y="193"/>
                    </a:lnTo>
                    <a:lnTo>
                      <a:pt x="101" y="142"/>
                    </a:lnTo>
                    <a:lnTo>
                      <a:pt x="42" y="0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41" name="Group 707"/>
            <p:cNvGrpSpPr>
              <a:grpSpLocks/>
            </p:cNvGrpSpPr>
            <p:nvPr/>
          </p:nvGrpSpPr>
          <p:grpSpPr bwMode="auto">
            <a:xfrm>
              <a:off x="2504" y="4604"/>
              <a:ext cx="141" cy="516"/>
              <a:chOff x="2640" y="4608"/>
              <a:chExt cx="141" cy="516"/>
            </a:xfrm>
          </p:grpSpPr>
          <p:sp>
            <p:nvSpPr>
              <p:cNvPr id="3443" name="Freeform 708"/>
              <p:cNvSpPr>
                <a:spLocks/>
              </p:cNvSpPr>
              <p:nvPr/>
            </p:nvSpPr>
            <p:spPr bwMode="auto">
              <a:xfrm>
                <a:off x="2771" y="4840"/>
                <a:ext cx="2" cy="284"/>
              </a:xfrm>
              <a:custGeom>
                <a:avLst/>
                <a:gdLst>
                  <a:gd name="T0" fmla="*/ 0 w 1"/>
                  <a:gd name="T1" fmla="*/ 0 h 277"/>
                  <a:gd name="T2" fmla="*/ 1048576 w 1"/>
                  <a:gd name="T3" fmla="*/ 456 h 277"/>
                  <a:gd name="T4" fmla="*/ 0 60000 65536"/>
                  <a:gd name="T5" fmla="*/ 0 60000 65536"/>
                  <a:gd name="T6" fmla="*/ 0 w 1"/>
                  <a:gd name="T7" fmla="*/ 0 h 277"/>
                  <a:gd name="T8" fmla="*/ 1 w 1"/>
                  <a:gd name="T9" fmla="*/ 277 h 27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77">
                    <a:moveTo>
                      <a:pt x="0" y="0"/>
                    </a:moveTo>
                    <a:lnTo>
                      <a:pt x="1" y="27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44" name="Line 709"/>
              <p:cNvSpPr>
                <a:spLocks noChangeShapeType="1"/>
              </p:cNvSpPr>
              <p:nvPr/>
            </p:nvSpPr>
            <p:spPr bwMode="auto">
              <a:xfrm flipH="1">
                <a:off x="2653" y="4824"/>
                <a:ext cx="0" cy="2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445" name="Group 710"/>
              <p:cNvGrpSpPr>
                <a:grpSpLocks/>
              </p:cNvGrpSpPr>
              <p:nvPr/>
            </p:nvGrpSpPr>
            <p:grpSpPr bwMode="auto">
              <a:xfrm>
                <a:off x="2640" y="4608"/>
                <a:ext cx="141" cy="287"/>
                <a:chOff x="2640" y="4608"/>
                <a:chExt cx="141" cy="287"/>
              </a:xfrm>
            </p:grpSpPr>
            <p:sp>
              <p:nvSpPr>
                <p:cNvPr id="3446" name="Freeform 711"/>
                <p:cNvSpPr>
                  <a:spLocks/>
                </p:cNvSpPr>
                <p:nvPr/>
              </p:nvSpPr>
              <p:spPr bwMode="auto">
                <a:xfrm flipH="1">
                  <a:off x="2640" y="4608"/>
                  <a:ext cx="141" cy="287"/>
                </a:xfrm>
                <a:custGeom>
                  <a:avLst/>
                  <a:gdLst>
                    <a:gd name="T0" fmla="*/ 1 w 192"/>
                    <a:gd name="T1" fmla="*/ 1 h 424"/>
                    <a:gd name="T2" fmla="*/ 1 w 192"/>
                    <a:gd name="T3" fmla="*/ 0 h 424"/>
                    <a:gd name="T4" fmla="*/ 1 w 192"/>
                    <a:gd name="T5" fmla="*/ 1 h 424"/>
                    <a:gd name="T6" fmla="*/ 1 w 192"/>
                    <a:gd name="T7" fmla="*/ 1 h 424"/>
                    <a:gd name="T8" fmla="*/ 1 w 192"/>
                    <a:gd name="T9" fmla="*/ 1 h 424"/>
                    <a:gd name="T10" fmla="*/ 1 w 192"/>
                    <a:gd name="T11" fmla="*/ 1 h 424"/>
                    <a:gd name="T12" fmla="*/ 1 w 192"/>
                    <a:gd name="T13" fmla="*/ 1 h 424"/>
                    <a:gd name="T14" fmla="*/ 1 w 192"/>
                    <a:gd name="T15" fmla="*/ 1 h 424"/>
                    <a:gd name="T16" fmla="*/ 0 w 192"/>
                    <a:gd name="T17" fmla="*/ 1 h 424"/>
                    <a:gd name="T18" fmla="*/ 0 w 192"/>
                    <a:gd name="T19" fmla="*/ 1 h 424"/>
                    <a:gd name="T20" fmla="*/ 1 w 192"/>
                    <a:gd name="T21" fmla="*/ 1 h 424"/>
                    <a:gd name="T22" fmla="*/ 1 w 192"/>
                    <a:gd name="T23" fmla="*/ 1 h 424"/>
                    <a:gd name="T24" fmla="*/ 1 w 192"/>
                    <a:gd name="T25" fmla="*/ 1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2"/>
                    <a:gd name="T40" fmla="*/ 0 h 424"/>
                    <a:gd name="T41" fmla="*/ 192 w 192"/>
                    <a:gd name="T42" fmla="*/ 424 h 4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2" h="424">
                      <a:moveTo>
                        <a:pt x="64" y="20"/>
                      </a:moveTo>
                      <a:lnTo>
                        <a:pt x="140" y="0"/>
                      </a:lnTo>
                      <a:lnTo>
                        <a:pt x="140" y="76"/>
                      </a:lnTo>
                      <a:lnTo>
                        <a:pt x="168" y="80"/>
                      </a:lnTo>
                      <a:lnTo>
                        <a:pt x="192" y="100"/>
                      </a:lnTo>
                      <a:lnTo>
                        <a:pt x="192" y="316"/>
                      </a:lnTo>
                      <a:lnTo>
                        <a:pt x="164" y="388"/>
                      </a:lnTo>
                      <a:lnTo>
                        <a:pt x="44" y="424"/>
                      </a:lnTo>
                      <a:lnTo>
                        <a:pt x="0" y="360"/>
                      </a:lnTo>
                      <a:lnTo>
                        <a:pt x="0" y="144"/>
                      </a:lnTo>
                      <a:lnTo>
                        <a:pt x="32" y="108"/>
                      </a:lnTo>
                      <a:lnTo>
                        <a:pt x="68" y="96"/>
                      </a:lnTo>
                      <a:lnTo>
                        <a:pt x="68" y="12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47" name="Freeform 712"/>
                <p:cNvSpPr>
                  <a:spLocks/>
                </p:cNvSpPr>
                <p:nvPr/>
              </p:nvSpPr>
              <p:spPr bwMode="auto">
                <a:xfrm>
                  <a:off x="2640" y="4801"/>
                  <a:ext cx="141" cy="94"/>
                </a:xfrm>
                <a:custGeom>
                  <a:avLst/>
                  <a:gdLst>
                    <a:gd name="T0" fmla="*/ 0 w 117"/>
                    <a:gd name="T1" fmla="*/ 0 h 78"/>
                    <a:gd name="T2" fmla="*/ 4895 w 117"/>
                    <a:gd name="T3" fmla="*/ 1041 h 78"/>
                    <a:gd name="T4" fmla="*/ 4857 w 117"/>
                    <a:gd name="T5" fmla="*/ 1667 h 78"/>
                    <a:gd name="T6" fmla="*/ 3691 w 117"/>
                    <a:gd name="T7" fmla="*/ 3257 h 78"/>
                    <a:gd name="T8" fmla="*/ 689 w 117"/>
                    <a:gd name="T9" fmla="*/ 2421 h 78"/>
                    <a:gd name="T10" fmla="*/ 2 w 117"/>
                    <a:gd name="T11" fmla="*/ 864 h 78"/>
                    <a:gd name="T12" fmla="*/ 0 w 117"/>
                    <a:gd name="T13" fmla="*/ 0 h 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7"/>
                    <a:gd name="T22" fmla="*/ 0 h 78"/>
                    <a:gd name="T23" fmla="*/ 117 w 117"/>
                    <a:gd name="T24" fmla="*/ 78 h 7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7" h="78">
                      <a:moveTo>
                        <a:pt x="0" y="0"/>
                      </a:moveTo>
                      <a:lnTo>
                        <a:pt x="117" y="25"/>
                      </a:lnTo>
                      <a:lnTo>
                        <a:pt x="116" y="40"/>
                      </a:lnTo>
                      <a:lnTo>
                        <a:pt x="89" y="78"/>
                      </a:lnTo>
                      <a:lnTo>
                        <a:pt x="17" y="58"/>
                      </a:lnTo>
                      <a:lnTo>
                        <a:pt x="2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442" name="AutoShape 713"/>
            <p:cNvSpPr>
              <a:spLocks noChangeArrowheads="1"/>
            </p:cNvSpPr>
            <p:nvPr/>
          </p:nvSpPr>
          <p:spPr bwMode="auto">
            <a:xfrm>
              <a:off x="2411" y="4834"/>
              <a:ext cx="207" cy="413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4" name="Group 714"/>
          <p:cNvGrpSpPr>
            <a:grpSpLocks/>
          </p:cNvGrpSpPr>
          <p:nvPr/>
        </p:nvGrpSpPr>
        <p:grpSpPr bwMode="auto">
          <a:xfrm>
            <a:off x="4826000" y="6743700"/>
            <a:ext cx="793750" cy="1158875"/>
            <a:chOff x="1488" y="1956"/>
            <a:chExt cx="500" cy="730"/>
          </a:xfrm>
        </p:grpSpPr>
        <p:grpSp>
          <p:nvGrpSpPr>
            <p:cNvPr id="3403" name="Group 715"/>
            <p:cNvGrpSpPr>
              <a:grpSpLocks/>
            </p:cNvGrpSpPr>
            <p:nvPr/>
          </p:nvGrpSpPr>
          <p:grpSpPr bwMode="auto">
            <a:xfrm>
              <a:off x="1578" y="2104"/>
              <a:ext cx="78" cy="274"/>
              <a:chOff x="2574" y="2166"/>
              <a:chExt cx="96" cy="398"/>
            </a:xfrm>
          </p:grpSpPr>
          <p:sp>
            <p:nvSpPr>
              <p:cNvPr id="3433" name="Oval 716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4" name="Oval 717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5" name="Freeform 718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6" name="Rectangle 719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7" name="Rectangle 720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8" name="Rectangle 721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9" name="Rectangle 722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404" name="Group 723"/>
            <p:cNvGrpSpPr>
              <a:grpSpLocks/>
            </p:cNvGrpSpPr>
            <p:nvPr/>
          </p:nvGrpSpPr>
          <p:grpSpPr bwMode="auto">
            <a:xfrm>
              <a:off x="1692" y="1956"/>
              <a:ext cx="96" cy="398"/>
              <a:chOff x="2574" y="2166"/>
              <a:chExt cx="96" cy="398"/>
            </a:xfrm>
          </p:grpSpPr>
          <p:sp>
            <p:nvSpPr>
              <p:cNvPr id="3426" name="Oval 724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7" name="Oval 725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8" name="Freeform 726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9" name="Rectangle 727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0" name="Rectangle 728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1" name="Rectangle 729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2" name="Rectangle 730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05" name="Text Box 731"/>
            <p:cNvSpPr txBox="1">
              <a:spLocks noChangeArrowheads="1"/>
            </p:cNvSpPr>
            <p:nvPr/>
          </p:nvSpPr>
          <p:spPr bwMode="auto">
            <a:xfrm>
              <a:off x="1518" y="2590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PP1</a:t>
              </a:r>
            </a:p>
          </p:txBody>
        </p:sp>
        <p:sp>
          <p:nvSpPr>
            <p:cNvPr id="3406" name="Text Box 732"/>
            <p:cNvSpPr txBox="1">
              <a:spLocks noChangeArrowheads="1"/>
            </p:cNvSpPr>
            <p:nvPr/>
          </p:nvSpPr>
          <p:spPr bwMode="auto">
            <a:xfrm>
              <a:off x="1790" y="1966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PP2</a:t>
              </a:r>
            </a:p>
          </p:txBody>
        </p:sp>
        <p:sp>
          <p:nvSpPr>
            <p:cNvPr id="3407" name="Text Box 733"/>
            <p:cNvSpPr txBox="1">
              <a:spLocks noChangeArrowheads="1"/>
            </p:cNvSpPr>
            <p:nvPr/>
          </p:nvSpPr>
          <p:spPr bwMode="auto">
            <a:xfrm>
              <a:off x="1488" y="197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USP2</a:t>
              </a:r>
            </a:p>
          </p:txBody>
        </p:sp>
        <p:sp>
          <p:nvSpPr>
            <p:cNvPr id="3408" name="Text Box 734"/>
            <p:cNvSpPr txBox="1">
              <a:spLocks noChangeArrowheads="1"/>
            </p:cNvSpPr>
            <p:nvPr/>
          </p:nvSpPr>
          <p:spPr bwMode="auto">
            <a:xfrm>
              <a:off x="1780" y="232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USP1</a:t>
              </a:r>
            </a:p>
          </p:txBody>
        </p:sp>
        <p:sp>
          <p:nvSpPr>
            <p:cNvPr id="3409" name="Text Box 735"/>
            <p:cNvSpPr txBox="1">
              <a:spLocks noChangeArrowheads="1"/>
            </p:cNvSpPr>
            <p:nvPr/>
          </p:nvSpPr>
          <p:spPr bwMode="auto">
            <a:xfrm>
              <a:off x="1812" y="2580"/>
              <a:ext cx="13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T10</a:t>
              </a:r>
            </a:p>
          </p:txBody>
        </p:sp>
        <p:grpSp>
          <p:nvGrpSpPr>
            <p:cNvPr id="3410" name="Group 736"/>
            <p:cNvGrpSpPr>
              <a:grpSpLocks/>
            </p:cNvGrpSpPr>
            <p:nvPr/>
          </p:nvGrpSpPr>
          <p:grpSpPr bwMode="auto">
            <a:xfrm>
              <a:off x="1524" y="2172"/>
              <a:ext cx="96" cy="398"/>
              <a:chOff x="2574" y="2166"/>
              <a:chExt cx="96" cy="398"/>
            </a:xfrm>
          </p:grpSpPr>
          <p:sp>
            <p:nvSpPr>
              <p:cNvPr id="3419" name="Oval 737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0" name="Oval 738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1" name="Freeform 739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2" name="Rectangle 740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3" name="Rectangle 741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4" name="Rectangle 742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5" name="Rectangle 743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411" name="Group 744"/>
            <p:cNvGrpSpPr>
              <a:grpSpLocks/>
            </p:cNvGrpSpPr>
            <p:nvPr/>
          </p:nvGrpSpPr>
          <p:grpSpPr bwMode="auto">
            <a:xfrm>
              <a:off x="1668" y="2296"/>
              <a:ext cx="78" cy="274"/>
              <a:chOff x="2574" y="2166"/>
              <a:chExt cx="96" cy="398"/>
            </a:xfrm>
          </p:grpSpPr>
          <p:sp>
            <p:nvSpPr>
              <p:cNvPr id="3412" name="Oval 745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3" name="Oval 746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4" name="Freeform 747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5" name="Rectangle 748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6" name="Rectangle 749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7" name="Rectangle 750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8" name="Rectangle 751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3185" name="Group 752"/>
          <p:cNvGrpSpPr>
            <a:grpSpLocks/>
          </p:cNvGrpSpPr>
          <p:nvPr/>
        </p:nvGrpSpPr>
        <p:grpSpPr bwMode="auto">
          <a:xfrm>
            <a:off x="127000" y="7734300"/>
            <a:ext cx="520700" cy="1066800"/>
            <a:chOff x="240" y="4024"/>
            <a:chExt cx="328" cy="822"/>
          </a:xfrm>
        </p:grpSpPr>
        <p:sp>
          <p:nvSpPr>
            <p:cNvPr id="3398" name="Line 753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9" name="Freeform 754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0" name="Freeform 755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1" name="Freeform 756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2" name="Freeform 757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6" name="Group 758"/>
          <p:cNvGrpSpPr>
            <a:grpSpLocks/>
          </p:cNvGrpSpPr>
          <p:nvPr/>
        </p:nvGrpSpPr>
        <p:grpSpPr bwMode="auto">
          <a:xfrm flipH="1">
            <a:off x="622300" y="7734300"/>
            <a:ext cx="520700" cy="1066800"/>
            <a:chOff x="240" y="4024"/>
            <a:chExt cx="328" cy="822"/>
          </a:xfrm>
        </p:grpSpPr>
        <p:sp>
          <p:nvSpPr>
            <p:cNvPr id="3393" name="Line 759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4" name="Freeform 760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5" name="Freeform 761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6" name="Freeform 762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7" name="Freeform 763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7" name="Group 764"/>
          <p:cNvGrpSpPr>
            <a:grpSpLocks/>
          </p:cNvGrpSpPr>
          <p:nvPr/>
        </p:nvGrpSpPr>
        <p:grpSpPr bwMode="auto">
          <a:xfrm>
            <a:off x="1981200" y="7734300"/>
            <a:ext cx="520700" cy="1066800"/>
            <a:chOff x="944" y="4320"/>
            <a:chExt cx="328" cy="672"/>
          </a:xfrm>
        </p:grpSpPr>
        <p:sp>
          <p:nvSpPr>
            <p:cNvPr id="3388" name="Line 765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" name="Freeform 766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0" name="Freeform 767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1" name="Freeform 768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2" name="Freeform 769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8" name="Group 770"/>
          <p:cNvGrpSpPr>
            <a:grpSpLocks/>
          </p:cNvGrpSpPr>
          <p:nvPr/>
        </p:nvGrpSpPr>
        <p:grpSpPr bwMode="auto">
          <a:xfrm flipH="1">
            <a:off x="1231900" y="7734300"/>
            <a:ext cx="520700" cy="1066800"/>
            <a:chOff x="944" y="4320"/>
            <a:chExt cx="328" cy="672"/>
          </a:xfrm>
        </p:grpSpPr>
        <p:sp>
          <p:nvSpPr>
            <p:cNvPr id="3383" name="Line 771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" name="Freeform 772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5" name="Freeform 773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" name="Freeform 774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" name="Freeform 775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9" name="Group 776"/>
          <p:cNvGrpSpPr>
            <a:grpSpLocks/>
          </p:cNvGrpSpPr>
          <p:nvPr/>
        </p:nvGrpSpPr>
        <p:grpSpPr bwMode="auto">
          <a:xfrm>
            <a:off x="787400" y="4432300"/>
            <a:ext cx="590550" cy="1447800"/>
            <a:chOff x="288" y="4320"/>
            <a:chExt cx="372" cy="912"/>
          </a:xfrm>
        </p:grpSpPr>
        <p:sp>
          <p:nvSpPr>
            <p:cNvPr id="3367" name="Text Box 777"/>
            <p:cNvSpPr txBox="1">
              <a:spLocks noChangeArrowheads="1"/>
            </p:cNvSpPr>
            <p:nvPr/>
          </p:nvSpPr>
          <p:spPr bwMode="auto">
            <a:xfrm>
              <a:off x="300" y="4944"/>
              <a:ext cx="25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900" b="1"/>
                <a:t>Out &amp; Back Target</a:t>
              </a:r>
            </a:p>
          </p:txBody>
        </p:sp>
        <p:grpSp>
          <p:nvGrpSpPr>
            <p:cNvPr id="3368" name="Group 778"/>
            <p:cNvGrpSpPr>
              <a:grpSpLocks/>
            </p:cNvGrpSpPr>
            <p:nvPr/>
          </p:nvGrpSpPr>
          <p:grpSpPr bwMode="auto">
            <a:xfrm>
              <a:off x="288" y="4320"/>
              <a:ext cx="372" cy="622"/>
              <a:chOff x="942" y="3219"/>
              <a:chExt cx="372" cy="622"/>
            </a:xfrm>
          </p:grpSpPr>
          <p:grpSp>
            <p:nvGrpSpPr>
              <p:cNvPr id="3369" name="Group 779"/>
              <p:cNvGrpSpPr>
                <a:grpSpLocks/>
              </p:cNvGrpSpPr>
              <p:nvPr/>
            </p:nvGrpSpPr>
            <p:grpSpPr bwMode="auto">
              <a:xfrm>
                <a:off x="942" y="3219"/>
                <a:ext cx="372" cy="585"/>
                <a:chOff x="768" y="3543"/>
                <a:chExt cx="372" cy="585"/>
              </a:xfrm>
            </p:grpSpPr>
            <p:grpSp>
              <p:nvGrpSpPr>
                <p:cNvPr id="3377" name="Group 780"/>
                <p:cNvGrpSpPr>
                  <a:grpSpLocks/>
                </p:cNvGrpSpPr>
                <p:nvPr/>
              </p:nvGrpSpPr>
              <p:grpSpPr bwMode="auto">
                <a:xfrm>
                  <a:off x="768" y="3552"/>
                  <a:ext cx="210" cy="576"/>
                  <a:chOff x="768" y="3552"/>
                  <a:chExt cx="210" cy="576"/>
                </a:xfrm>
              </p:grpSpPr>
              <p:grpSp>
                <p:nvGrpSpPr>
                  <p:cNvPr id="3379" name="Group 781"/>
                  <p:cNvGrpSpPr>
                    <a:grpSpLocks/>
                  </p:cNvGrpSpPr>
                  <p:nvPr/>
                </p:nvGrpSpPr>
                <p:grpSpPr bwMode="auto">
                  <a:xfrm flipH="1">
                    <a:off x="768" y="3829"/>
                    <a:ext cx="210" cy="299"/>
                    <a:chOff x="3273" y="4117"/>
                    <a:chExt cx="210" cy="299"/>
                  </a:xfrm>
                </p:grpSpPr>
                <p:sp>
                  <p:nvSpPr>
                    <p:cNvPr id="3381" name="Freeform 782"/>
                    <p:cNvSpPr>
                      <a:spLocks/>
                    </p:cNvSpPr>
                    <p:nvPr/>
                  </p:nvSpPr>
                  <p:spPr bwMode="auto">
                    <a:xfrm>
                      <a:off x="3273" y="4281"/>
                      <a:ext cx="210" cy="135"/>
                    </a:xfrm>
                    <a:custGeom>
                      <a:avLst/>
                      <a:gdLst>
                        <a:gd name="T0" fmla="*/ 66 w 210"/>
                        <a:gd name="T1" fmla="*/ 0 h 135"/>
                        <a:gd name="T2" fmla="*/ 210 w 210"/>
                        <a:gd name="T3" fmla="*/ 54 h 135"/>
                        <a:gd name="T4" fmla="*/ 132 w 210"/>
                        <a:gd name="T5" fmla="*/ 135 h 135"/>
                        <a:gd name="T6" fmla="*/ 0 w 210"/>
                        <a:gd name="T7" fmla="*/ 63 h 135"/>
                        <a:gd name="T8" fmla="*/ 66 w 210"/>
                        <a:gd name="T9" fmla="*/ 0 h 1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0"/>
                        <a:gd name="T16" fmla="*/ 0 h 135"/>
                        <a:gd name="T17" fmla="*/ 210 w 210"/>
                        <a:gd name="T18" fmla="*/ 135 h 1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0" h="135">
                          <a:moveTo>
                            <a:pt x="66" y="0"/>
                          </a:moveTo>
                          <a:lnTo>
                            <a:pt x="210" y="54"/>
                          </a:lnTo>
                          <a:lnTo>
                            <a:pt x="132" y="135"/>
                          </a:lnTo>
                          <a:lnTo>
                            <a:pt x="0" y="63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82" name="Line 78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85" y="4117"/>
                      <a:ext cx="0" cy="241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380" name="Freeform 784"/>
                  <p:cNvSpPr>
                    <a:spLocks/>
                  </p:cNvSpPr>
                  <p:nvPr/>
                </p:nvSpPr>
                <p:spPr bwMode="auto">
                  <a:xfrm>
                    <a:off x="803" y="3552"/>
                    <a:ext cx="136" cy="354"/>
                  </a:xfrm>
                  <a:custGeom>
                    <a:avLst/>
                    <a:gdLst>
                      <a:gd name="T0" fmla="*/ 2 w 173"/>
                      <a:gd name="T1" fmla="*/ 8 h 375"/>
                      <a:gd name="T2" fmla="*/ 2 w 173"/>
                      <a:gd name="T3" fmla="*/ 0 h 375"/>
                      <a:gd name="T4" fmla="*/ 2 w 173"/>
                      <a:gd name="T5" fmla="*/ 22 h 375"/>
                      <a:gd name="T6" fmla="*/ 2 w 173"/>
                      <a:gd name="T7" fmla="*/ 23 h 375"/>
                      <a:gd name="T8" fmla="*/ 2 w 173"/>
                      <a:gd name="T9" fmla="*/ 28 h 375"/>
                      <a:gd name="T10" fmla="*/ 2 w 173"/>
                      <a:gd name="T11" fmla="*/ 88 h 375"/>
                      <a:gd name="T12" fmla="*/ 2 w 173"/>
                      <a:gd name="T13" fmla="*/ 109 h 375"/>
                      <a:gd name="T14" fmla="*/ 2 w 173"/>
                      <a:gd name="T15" fmla="*/ 119 h 375"/>
                      <a:gd name="T16" fmla="*/ 0 w 173"/>
                      <a:gd name="T17" fmla="*/ 100 h 375"/>
                      <a:gd name="T18" fmla="*/ 0 w 173"/>
                      <a:gd name="T19" fmla="*/ 40 h 375"/>
                      <a:gd name="T20" fmla="*/ 2 w 173"/>
                      <a:gd name="T21" fmla="*/ 30 h 375"/>
                      <a:gd name="T22" fmla="*/ 2 w 173"/>
                      <a:gd name="T23" fmla="*/ 26 h 375"/>
                      <a:gd name="T24" fmla="*/ 2 w 173"/>
                      <a:gd name="T25" fmla="*/ 8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rgbClr val="FFD2A5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78" name="Freeform 785"/>
                <p:cNvSpPr>
                  <a:spLocks/>
                </p:cNvSpPr>
                <p:nvPr/>
              </p:nvSpPr>
              <p:spPr bwMode="auto">
                <a:xfrm>
                  <a:off x="912" y="3543"/>
                  <a:ext cx="228" cy="249"/>
                </a:xfrm>
                <a:custGeom>
                  <a:avLst/>
                  <a:gdLst>
                    <a:gd name="T0" fmla="*/ 0 w 228"/>
                    <a:gd name="T1" fmla="*/ 12 h 249"/>
                    <a:gd name="T2" fmla="*/ 168 w 228"/>
                    <a:gd name="T3" fmla="*/ 39 h 249"/>
                    <a:gd name="T4" fmla="*/ 192 w 228"/>
                    <a:gd name="T5" fmla="*/ 249 h 249"/>
                    <a:gd name="T6" fmla="*/ 0 60000 65536"/>
                    <a:gd name="T7" fmla="*/ 0 60000 65536"/>
                    <a:gd name="T8" fmla="*/ 0 60000 65536"/>
                    <a:gd name="T9" fmla="*/ 0 w 228"/>
                    <a:gd name="T10" fmla="*/ 0 h 249"/>
                    <a:gd name="T11" fmla="*/ 228 w 228"/>
                    <a:gd name="T12" fmla="*/ 249 h 2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8" h="249">
                      <a:moveTo>
                        <a:pt x="0" y="12"/>
                      </a:moveTo>
                      <a:cubicBezTo>
                        <a:pt x="28" y="17"/>
                        <a:pt x="136" y="0"/>
                        <a:pt x="168" y="39"/>
                      </a:cubicBezTo>
                      <a:cubicBezTo>
                        <a:pt x="228" y="102"/>
                        <a:pt x="187" y="205"/>
                        <a:pt x="192" y="24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70" name="Group 786"/>
              <p:cNvGrpSpPr>
                <a:grpSpLocks/>
              </p:cNvGrpSpPr>
              <p:nvPr/>
            </p:nvGrpSpPr>
            <p:grpSpPr bwMode="auto">
              <a:xfrm flipH="1">
                <a:off x="960" y="3300"/>
                <a:ext cx="140" cy="541"/>
                <a:chOff x="528" y="1344"/>
                <a:chExt cx="140" cy="541"/>
              </a:xfrm>
            </p:grpSpPr>
            <p:grpSp>
              <p:nvGrpSpPr>
                <p:cNvPr id="3371" name="Group 787"/>
                <p:cNvGrpSpPr>
                  <a:grpSpLocks/>
                </p:cNvGrpSpPr>
                <p:nvPr/>
              </p:nvGrpSpPr>
              <p:grpSpPr bwMode="auto">
                <a:xfrm>
                  <a:off x="528" y="1344"/>
                  <a:ext cx="140" cy="541"/>
                  <a:chOff x="366" y="1371"/>
                  <a:chExt cx="140" cy="541"/>
                </a:xfrm>
              </p:grpSpPr>
              <p:sp>
                <p:nvSpPr>
                  <p:cNvPr id="3374" name="Line 78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02" y="1664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75" name="Line 78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3" y="1626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76" name="Freeform 790"/>
                  <p:cNvSpPr>
                    <a:spLocks/>
                  </p:cNvSpPr>
                  <p:nvPr/>
                </p:nvSpPr>
                <p:spPr bwMode="auto">
                  <a:xfrm flipH="1">
                    <a:off x="366" y="1371"/>
                    <a:ext cx="140" cy="364"/>
                  </a:xfrm>
                  <a:custGeom>
                    <a:avLst/>
                    <a:gdLst>
                      <a:gd name="T0" fmla="*/ 2 w 173"/>
                      <a:gd name="T1" fmla="*/ 15 h 375"/>
                      <a:gd name="T2" fmla="*/ 2 w 173"/>
                      <a:gd name="T3" fmla="*/ 0 h 375"/>
                      <a:gd name="T4" fmla="*/ 2 w 173"/>
                      <a:gd name="T5" fmla="*/ 39 h 375"/>
                      <a:gd name="T6" fmla="*/ 2 w 173"/>
                      <a:gd name="T7" fmla="*/ 41 h 375"/>
                      <a:gd name="T8" fmla="*/ 2 w 173"/>
                      <a:gd name="T9" fmla="*/ 49 h 375"/>
                      <a:gd name="T10" fmla="*/ 2 w 173"/>
                      <a:gd name="T11" fmla="*/ 154 h 375"/>
                      <a:gd name="T12" fmla="*/ 2 w 173"/>
                      <a:gd name="T13" fmla="*/ 190 h 375"/>
                      <a:gd name="T14" fmla="*/ 2 w 173"/>
                      <a:gd name="T15" fmla="*/ 208 h 375"/>
                      <a:gd name="T16" fmla="*/ 0 w 173"/>
                      <a:gd name="T17" fmla="*/ 175 h 375"/>
                      <a:gd name="T18" fmla="*/ 0 w 173"/>
                      <a:gd name="T19" fmla="*/ 71 h 375"/>
                      <a:gd name="T20" fmla="*/ 2 w 173"/>
                      <a:gd name="T21" fmla="*/ 52 h 375"/>
                      <a:gd name="T22" fmla="*/ 2 w 173"/>
                      <a:gd name="T23" fmla="*/ 48 h 375"/>
                      <a:gd name="T24" fmla="*/ 2 w 173"/>
                      <a:gd name="T25" fmla="*/ 15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72" name="Line 791"/>
                <p:cNvSpPr>
                  <a:spLocks noChangeShapeType="1"/>
                </p:cNvSpPr>
                <p:nvPr/>
              </p:nvSpPr>
              <p:spPr bwMode="auto">
                <a:xfrm flipH="1">
                  <a:off x="546" y="1461"/>
                  <a:ext cx="108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73" name="Line 792"/>
                <p:cNvSpPr>
                  <a:spLocks noChangeShapeType="1"/>
                </p:cNvSpPr>
                <p:nvPr/>
              </p:nvSpPr>
              <p:spPr bwMode="auto">
                <a:xfrm>
                  <a:off x="546" y="1431"/>
                  <a:ext cx="93" cy="2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90" name="Group 810"/>
          <p:cNvGrpSpPr>
            <a:grpSpLocks/>
          </p:cNvGrpSpPr>
          <p:nvPr/>
        </p:nvGrpSpPr>
        <p:grpSpPr bwMode="auto">
          <a:xfrm>
            <a:off x="5562600" y="9182100"/>
            <a:ext cx="238125" cy="180975"/>
            <a:chOff x="489" y="5382"/>
            <a:chExt cx="150" cy="114"/>
          </a:xfrm>
        </p:grpSpPr>
        <p:grpSp>
          <p:nvGrpSpPr>
            <p:cNvPr id="3361" name="Group 811"/>
            <p:cNvGrpSpPr>
              <a:grpSpLocks/>
            </p:cNvGrpSpPr>
            <p:nvPr/>
          </p:nvGrpSpPr>
          <p:grpSpPr bwMode="auto">
            <a:xfrm>
              <a:off x="489" y="5382"/>
              <a:ext cx="150" cy="114"/>
              <a:chOff x="489" y="5382"/>
              <a:chExt cx="150" cy="114"/>
            </a:xfrm>
          </p:grpSpPr>
          <p:sp>
            <p:nvSpPr>
              <p:cNvPr id="3364" name="Line 812"/>
              <p:cNvSpPr>
                <a:spLocks noChangeShapeType="1"/>
              </p:cNvSpPr>
              <p:nvPr/>
            </p:nvSpPr>
            <p:spPr bwMode="auto">
              <a:xfrm>
                <a:off x="489" y="5439"/>
                <a:ext cx="150" cy="0"/>
              </a:xfrm>
              <a:prstGeom prst="line">
                <a:avLst/>
              </a:prstGeom>
              <a:noFill/>
              <a:ln w="31750">
                <a:solidFill>
                  <a:srgbClr val="00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5" name="Line 813"/>
              <p:cNvSpPr>
                <a:spLocks noChangeShapeType="1"/>
              </p:cNvSpPr>
              <p:nvPr/>
            </p:nvSpPr>
            <p:spPr bwMode="auto">
              <a:xfrm>
                <a:off x="636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6" name="Line 814"/>
              <p:cNvSpPr>
                <a:spLocks noChangeShapeType="1"/>
              </p:cNvSpPr>
              <p:nvPr/>
            </p:nvSpPr>
            <p:spPr bwMode="auto">
              <a:xfrm>
                <a:off x="492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62" name="Line 815"/>
            <p:cNvSpPr>
              <a:spLocks noChangeShapeType="1"/>
            </p:cNvSpPr>
            <p:nvPr/>
          </p:nvSpPr>
          <p:spPr bwMode="auto">
            <a:xfrm>
              <a:off x="495" y="5429"/>
              <a:ext cx="1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63" name="Line 816"/>
            <p:cNvSpPr>
              <a:spLocks noChangeShapeType="1"/>
            </p:cNvSpPr>
            <p:nvPr/>
          </p:nvSpPr>
          <p:spPr bwMode="auto">
            <a:xfrm>
              <a:off x="494" y="5450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1" name="Group 817"/>
          <p:cNvGrpSpPr>
            <a:grpSpLocks/>
          </p:cNvGrpSpPr>
          <p:nvPr/>
        </p:nvGrpSpPr>
        <p:grpSpPr bwMode="auto">
          <a:xfrm>
            <a:off x="1584325" y="8861425"/>
            <a:ext cx="544513" cy="676275"/>
            <a:chOff x="1946" y="4302"/>
            <a:chExt cx="395" cy="490"/>
          </a:xfrm>
        </p:grpSpPr>
        <p:grpSp>
          <p:nvGrpSpPr>
            <p:cNvPr id="3357" name="Group 818"/>
            <p:cNvGrpSpPr>
              <a:grpSpLocks/>
            </p:cNvGrpSpPr>
            <p:nvPr/>
          </p:nvGrpSpPr>
          <p:grpSpPr bwMode="auto">
            <a:xfrm>
              <a:off x="2124" y="4335"/>
              <a:ext cx="217" cy="401"/>
              <a:chOff x="2124" y="4335"/>
              <a:chExt cx="217" cy="401"/>
            </a:xfrm>
          </p:grpSpPr>
          <p:sp>
            <p:nvSpPr>
              <p:cNvPr id="3359" name="Freeform 819"/>
              <p:cNvSpPr>
                <a:spLocks/>
              </p:cNvSpPr>
              <p:nvPr/>
            </p:nvSpPr>
            <p:spPr bwMode="auto">
              <a:xfrm rot="1478436" flipH="1">
                <a:off x="2156" y="4335"/>
                <a:ext cx="185" cy="399"/>
              </a:xfrm>
              <a:custGeom>
                <a:avLst/>
                <a:gdLst>
                  <a:gd name="T0" fmla="*/ 242 w 173"/>
                  <a:gd name="T1" fmla="*/ 49 h 375"/>
                  <a:gd name="T2" fmla="*/ 479 w 173"/>
                  <a:gd name="T3" fmla="*/ 0 h 375"/>
                  <a:gd name="T4" fmla="*/ 479 w 173"/>
                  <a:gd name="T5" fmla="*/ 234 h 375"/>
                  <a:gd name="T6" fmla="*/ 581 w 173"/>
                  <a:gd name="T7" fmla="*/ 249 h 375"/>
                  <a:gd name="T8" fmla="*/ 665 w 173"/>
                  <a:gd name="T9" fmla="*/ 303 h 375"/>
                  <a:gd name="T10" fmla="*/ 665 w 173"/>
                  <a:gd name="T11" fmla="*/ 965 h 375"/>
                  <a:gd name="T12" fmla="*/ 562 w 173"/>
                  <a:gd name="T13" fmla="*/ 1184 h 375"/>
                  <a:gd name="T14" fmla="*/ 153 w 173"/>
                  <a:gd name="T15" fmla="*/ 1299 h 375"/>
                  <a:gd name="T16" fmla="*/ 0 w 173"/>
                  <a:gd name="T17" fmla="*/ 1102 h 375"/>
                  <a:gd name="T18" fmla="*/ 0 w 173"/>
                  <a:gd name="T19" fmla="*/ 438 h 375"/>
                  <a:gd name="T20" fmla="*/ 109 w 173"/>
                  <a:gd name="T21" fmla="*/ 333 h 375"/>
                  <a:gd name="T22" fmla="*/ 234 w 173"/>
                  <a:gd name="T23" fmla="*/ 294 h 375"/>
                  <a:gd name="T24" fmla="*/ 236 w 173"/>
                  <a:gd name="T25" fmla="*/ 49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0" name="Freeform 820"/>
              <p:cNvSpPr>
                <a:spLocks/>
              </p:cNvSpPr>
              <p:nvPr/>
            </p:nvSpPr>
            <p:spPr bwMode="auto">
              <a:xfrm>
                <a:off x="2124" y="4402"/>
                <a:ext cx="86" cy="334"/>
              </a:xfrm>
              <a:custGeom>
                <a:avLst/>
                <a:gdLst>
                  <a:gd name="T0" fmla="*/ 85 w 86"/>
                  <a:gd name="T1" fmla="*/ 0 h 334"/>
                  <a:gd name="T2" fmla="*/ 86 w 86"/>
                  <a:gd name="T3" fmla="*/ 334 h 334"/>
                  <a:gd name="T4" fmla="*/ 0 w 86"/>
                  <a:gd name="T5" fmla="*/ 257 h 334"/>
                  <a:gd name="T6" fmla="*/ 3 w 86"/>
                  <a:gd name="T7" fmla="*/ 186 h 334"/>
                  <a:gd name="T8" fmla="*/ 85 w 86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334"/>
                  <a:gd name="T17" fmla="*/ 86 w 86"/>
                  <a:gd name="T18" fmla="*/ 334 h 3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334">
                    <a:moveTo>
                      <a:pt x="85" y="0"/>
                    </a:moveTo>
                    <a:lnTo>
                      <a:pt x="86" y="334"/>
                    </a:lnTo>
                    <a:lnTo>
                      <a:pt x="0" y="257"/>
                    </a:lnTo>
                    <a:lnTo>
                      <a:pt x="3" y="18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58" name="AutoShape 821"/>
            <p:cNvSpPr>
              <a:spLocks noChangeArrowheads="1"/>
            </p:cNvSpPr>
            <p:nvPr/>
          </p:nvSpPr>
          <p:spPr bwMode="auto">
            <a:xfrm>
              <a:off x="1946" y="4302"/>
              <a:ext cx="268" cy="490"/>
            </a:xfrm>
            <a:prstGeom prst="can">
              <a:avLst>
                <a:gd name="adj" fmla="val 45709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92" name="Group 822"/>
          <p:cNvGrpSpPr>
            <a:grpSpLocks/>
          </p:cNvGrpSpPr>
          <p:nvPr/>
        </p:nvGrpSpPr>
        <p:grpSpPr bwMode="auto">
          <a:xfrm flipH="1">
            <a:off x="136525" y="8826500"/>
            <a:ext cx="561975" cy="736600"/>
            <a:chOff x="600" y="5464"/>
            <a:chExt cx="354" cy="464"/>
          </a:xfrm>
        </p:grpSpPr>
        <p:grpSp>
          <p:nvGrpSpPr>
            <p:cNvPr id="3353" name="Group 823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3355" name="Freeform 824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6" name="Freeform 825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54" name="AutoShape 826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93" name="Group 827"/>
          <p:cNvGrpSpPr>
            <a:grpSpLocks/>
          </p:cNvGrpSpPr>
          <p:nvPr/>
        </p:nvGrpSpPr>
        <p:grpSpPr bwMode="auto">
          <a:xfrm>
            <a:off x="28575" y="5734050"/>
            <a:ext cx="885825" cy="765175"/>
            <a:chOff x="18" y="3612"/>
            <a:chExt cx="558" cy="482"/>
          </a:xfrm>
        </p:grpSpPr>
        <p:grpSp>
          <p:nvGrpSpPr>
            <p:cNvPr id="3344" name="Group 828"/>
            <p:cNvGrpSpPr>
              <a:grpSpLocks/>
            </p:cNvGrpSpPr>
            <p:nvPr/>
          </p:nvGrpSpPr>
          <p:grpSpPr bwMode="auto">
            <a:xfrm>
              <a:off x="257" y="3897"/>
              <a:ext cx="69" cy="197"/>
              <a:chOff x="2629" y="4008"/>
              <a:chExt cx="88" cy="222"/>
            </a:xfrm>
          </p:grpSpPr>
          <p:sp>
            <p:nvSpPr>
              <p:cNvPr id="3351" name="Freeform 829"/>
              <p:cNvSpPr>
                <a:spLocks/>
              </p:cNvSpPr>
              <p:nvPr/>
            </p:nvSpPr>
            <p:spPr bwMode="auto">
              <a:xfrm>
                <a:off x="2661" y="4022"/>
                <a:ext cx="24" cy="208"/>
              </a:xfrm>
              <a:custGeom>
                <a:avLst/>
                <a:gdLst>
                  <a:gd name="T0" fmla="*/ 0 w 24"/>
                  <a:gd name="T1" fmla="*/ 207 h 208"/>
                  <a:gd name="T2" fmla="*/ 2 w 24"/>
                  <a:gd name="T3" fmla="*/ 0 h 208"/>
                  <a:gd name="T4" fmla="*/ 24 w 24"/>
                  <a:gd name="T5" fmla="*/ 3 h 208"/>
                  <a:gd name="T6" fmla="*/ 23 w 24"/>
                  <a:gd name="T7" fmla="*/ 208 h 208"/>
                  <a:gd name="T8" fmla="*/ 0 w 24"/>
                  <a:gd name="T9" fmla="*/ 207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208"/>
                  <a:gd name="T17" fmla="*/ 24 w 24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208">
                    <a:moveTo>
                      <a:pt x="0" y="207"/>
                    </a:moveTo>
                    <a:lnTo>
                      <a:pt x="2" y="0"/>
                    </a:lnTo>
                    <a:lnTo>
                      <a:pt x="24" y="3"/>
                    </a:lnTo>
                    <a:lnTo>
                      <a:pt x="23" y="208"/>
                    </a:lnTo>
                    <a:lnTo>
                      <a:pt x="0" y="20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52" name="Freeform 830"/>
              <p:cNvSpPr>
                <a:spLocks/>
              </p:cNvSpPr>
              <p:nvPr/>
            </p:nvSpPr>
            <p:spPr bwMode="auto">
              <a:xfrm>
                <a:off x="2629" y="4008"/>
                <a:ext cx="88" cy="27"/>
              </a:xfrm>
              <a:custGeom>
                <a:avLst/>
                <a:gdLst>
                  <a:gd name="T0" fmla="*/ 1 w 88"/>
                  <a:gd name="T1" fmla="*/ 27 h 27"/>
                  <a:gd name="T2" fmla="*/ 0 w 88"/>
                  <a:gd name="T3" fmla="*/ 2 h 27"/>
                  <a:gd name="T4" fmla="*/ 88 w 88"/>
                  <a:gd name="T5" fmla="*/ 0 h 27"/>
                  <a:gd name="T6" fmla="*/ 88 w 88"/>
                  <a:gd name="T7" fmla="*/ 27 h 27"/>
                  <a:gd name="T8" fmla="*/ 1 w 88"/>
                  <a:gd name="T9" fmla="*/ 27 h 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27"/>
                  <a:gd name="T17" fmla="*/ 88 w 88"/>
                  <a:gd name="T18" fmla="*/ 27 h 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27">
                    <a:moveTo>
                      <a:pt x="1" y="27"/>
                    </a:moveTo>
                    <a:lnTo>
                      <a:pt x="0" y="2"/>
                    </a:lnTo>
                    <a:lnTo>
                      <a:pt x="88" y="0"/>
                    </a:lnTo>
                    <a:lnTo>
                      <a:pt x="88" y="27"/>
                    </a:lnTo>
                    <a:lnTo>
                      <a:pt x="1" y="2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45" name="Freeform 831"/>
            <p:cNvSpPr>
              <a:spLocks/>
            </p:cNvSpPr>
            <p:nvPr/>
          </p:nvSpPr>
          <p:spPr bwMode="auto">
            <a:xfrm rot="-3760027">
              <a:off x="72" y="3701"/>
              <a:ext cx="163" cy="27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6" name="Freeform 832"/>
            <p:cNvSpPr>
              <a:spLocks/>
            </p:cNvSpPr>
            <p:nvPr/>
          </p:nvSpPr>
          <p:spPr bwMode="auto">
            <a:xfrm>
              <a:off x="156" y="3612"/>
              <a:ext cx="329" cy="178"/>
            </a:xfrm>
            <a:custGeom>
              <a:avLst/>
              <a:gdLst>
                <a:gd name="T0" fmla="*/ 0 w 422"/>
                <a:gd name="T1" fmla="*/ 12 h 200"/>
                <a:gd name="T2" fmla="*/ 2 w 422"/>
                <a:gd name="T3" fmla="*/ 4 h 200"/>
                <a:gd name="T4" fmla="*/ 2 w 422"/>
                <a:gd name="T5" fmla="*/ 19 h 200"/>
                <a:gd name="T6" fmla="*/ 0 60000 65536"/>
                <a:gd name="T7" fmla="*/ 0 60000 65536"/>
                <a:gd name="T8" fmla="*/ 0 60000 65536"/>
                <a:gd name="T9" fmla="*/ 0 w 422"/>
                <a:gd name="T10" fmla="*/ 0 h 200"/>
                <a:gd name="T11" fmla="*/ 422 w 422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" h="200">
                  <a:moveTo>
                    <a:pt x="0" y="128"/>
                  </a:moveTo>
                  <a:cubicBezTo>
                    <a:pt x="38" y="110"/>
                    <a:pt x="73" y="0"/>
                    <a:pt x="230" y="19"/>
                  </a:cubicBezTo>
                  <a:cubicBezTo>
                    <a:pt x="387" y="38"/>
                    <a:pt x="382" y="162"/>
                    <a:pt x="422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sm"/>
              <a:tailEnd type="stealth" w="med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47" name="Group 833"/>
            <p:cNvGrpSpPr>
              <a:grpSpLocks/>
            </p:cNvGrpSpPr>
            <p:nvPr/>
          </p:nvGrpSpPr>
          <p:grpSpPr bwMode="auto">
            <a:xfrm>
              <a:off x="314" y="3825"/>
              <a:ext cx="262" cy="156"/>
              <a:chOff x="314" y="3825"/>
              <a:chExt cx="262" cy="156"/>
            </a:xfrm>
          </p:grpSpPr>
          <p:sp useBgFill="1">
            <p:nvSpPr>
              <p:cNvPr id="3348" name="Freeform 834"/>
              <p:cNvSpPr>
                <a:spLocks/>
              </p:cNvSpPr>
              <p:nvPr/>
            </p:nvSpPr>
            <p:spPr bwMode="auto">
              <a:xfrm rot="5401025">
                <a:off x="367" y="3772"/>
                <a:ext cx="156" cy="26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9" name="Line 835"/>
              <p:cNvSpPr>
                <a:spLocks noChangeShapeType="1"/>
              </p:cNvSpPr>
              <p:nvPr/>
            </p:nvSpPr>
            <p:spPr bwMode="auto">
              <a:xfrm flipH="1">
                <a:off x="324" y="3855"/>
                <a:ext cx="189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0" name="Freeform 836"/>
              <p:cNvSpPr>
                <a:spLocks/>
              </p:cNvSpPr>
              <p:nvPr/>
            </p:nvSpPr>
            <p:spPr bwMode="auto">
              <a:xfrm>
                <a:off x="318" y="3858"/>
                <a:ext cx="195" cy="93"/>
              </a:xfrm>
              <a:custGeom>
                <a:avLst/>
                <a:gdLst>
                  <a:gd name="T0" fmla="*/ 0 w 195"/>
                  <a:gd name="T1" fmla="*/ 0 h 93"/>
                  <a:gd name="T2" fmla="*/ 195 w 195"/>
                  <a:gd name="T3" fmla="*/ 93 h 93"/>
                  <a:gd name="T4" fmla="*/ 0 60000 65536"/>
                  <a:gd name="T5" fmla="*/ 0 60000 65536"/>
                  <a:gd name="T6" fmla="*/ 0 w 195"/>
                  <a:gd name="T7" fmla="*/ 0 h 93"/>
                  <a:gd name="T8" fmla="*/ 195 w 195"/>
                  <a:gd name="T9" fmla="*/ 93 h 9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93">
                    <a:moveTo>
                      <a:pt x="0" y="0"/>
                    </a:moveTo>
                    <a:lnTo>
                      <a:pt x="195" y="93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94" name="Group 837"/>
          <p:cNvGrpSpPr>
            <a:grpSpLocks/>
          </p:cNvGrpSpPr>
          <p:nvPr/>
        </p:nvGrpSpPr>
        <p:grpSpPr bwMode="auto">
          <a:xfrm>
            <a:off x="1085850" y="5819775"/>
            <a:ext cx="857250" cy="952500"/>
            <a:chOff x="684" y="3666"/>
            <a:chExt cx="540" cy="600"/>
          </a:xfrm>
        </p:grpSpPr>
        <p:sp>
          <p:nvSpPr>
            <p:cNvPr id="3310" name="Freeform 838"/>
            <p:cNvSpPr>
              <a:spLocks/>
            </p:cNvSpPr>
            <p:nvPr/>
          </p:nvSpPr>
          <p:spPr bwMode="auto">
            <a:xfrm>
              <a:off x="707" y="3666"/>
              <a:ext cx="517" cy="266"/>
            </a:xfrm>
            <a:custGeom>
              <a:avLst/>
              <a:gdLst>
                <a:gd name="T0" fmla="*/ 0 w 744"/>
                <a:gd name="T1" fmla="*/ 1 h 384"/>
                <a:gd name="T2" fmla="*/ 1 w 744"/>
                <a:gd name="T3" fmla="*/ 1 h 384"/>
                <a:gd name="T4" fmla="*/ 1 w 744"/>
                <a:gd name="T5" fmla="*/ 1 h 384"/>
                <a:gd name="T6" fmla="*/ 1 w 744"/>
                <a:gd name="T7" fmla="*/ 1 h 384"/>
                <a:gd name="T8" fmla="*/ 1 w 744"/>
                <a:gd name="T9" fmla="*/ 1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384"/>
                <a:gd name="T17" fmla="*/ 744 w 744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384">
                  <a:moveTo>
                    <a:pt x="0" y="216"/>
                  </a:moveTo>
                  <a:cubicBezTo>
                    <a:pt x="34" y="187"/>
                    <a:pt x="125" y="70"/>
                    <a:pt x="204" y="39"/>
                  </a:cubicBezTo>
                  <a:cubicBezTo>
                    <a:pt x="318" y="0"/>
                    <a:pt x="394" y="5"/>
                    <a:pt x="474" y="30"/>
                  </a:cubicBezTo>
                  <a:cubicBezTo>
                    <a:pt x="554" y="55"/>
                    <a:pt x="642" y="108"/>
                    <a:pt x="693" y="183"/>
                  </a:cubicBezTo>
                  <a:cubicBezTo>
                    <a:pt x="744" y="258"/>
                    <a:pt x="722" y="342"/>
                    <a:pt x="729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11" name="Group 839"/>
            <p:cNvGrpSpPr>
              <a:grpSpLocks/>
            </p:cNvGrpSpPr>
            <p:nvPr/>
          </p:nvGrpSpPr>
          <p:grpSpPr bwMode="auto">
            <a:xfrm>
              <a:off x="684" y="3722"/>
              <a:ext cx="536" cy="544"/>
              <a:chOff x="684" y="3722"/>
              <a:chExt cx="536" cy="544"/>
            </a:xfrm>
          </p:grpSpPr>
          <p:sp>
            <p:nvSpPr>
              <p:cNvPr id="3312" name="Rectangle 840"/>
              <p:cNvSpPr>
                <a:spLocks noChangeArrowheads="1"/>
              </p:cNvSpPr>
              <p:nvPr/>
            </p:nvSpPr>
            <p:spPr bwMode="auto">
              <a:xfrm>
                <a:off x="930" y="3997"/>
                <a:ext cx="17" cy="26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313" name="Group 841"/>
              <p:cNvGrpSpPr>
                <a:grpSpLocks/>
              </p:cNvGrpSpPr>
              <p:nvPr/>
            </p:nvGrpSpPr>
            <p:grpSpPr bwMode="auto">
              <a:xfrm>
                <a:off x="817" y="3758"/>
                <a:ext cx="311" cy="378"/>
                <a:chOff x="989" y="1932"/>
                <a:chExt cx="448" cy="544"/>
              </a:xfrm>
            </p:grpSpPr>
            <p:sp>
              <p:nvSpPr>
                <p:cNvPr id="3338" name="Freeform 842"/>
                <p:cNvSpPr>
                  <a:spLocks/>
                </p:cNvSpPr>
                <p:nvPr/>
              </p:nvSpPr>
              <p:spPr bwMode="auto">
                <a:xfrm>
                  <a:off x="998" y="2270"/>
                  <a:ext cx="158" cy="198"/>
                </a:xfrm>
                <a:custGeom>
                  <a:avLst/>
                  <a:gdLst>
                    <a:gd name="T0" fmla="*/ 158 w 158"/>
                    <a:gd name="T1" fmla="*/ 4 h 198"/>
                    <a:gd name="T2" fmla="*/ 151 w 158"/>
                    <a:gd name="T3" fmla="*/ 0 h 198"/>
                    <a:gd name="T4" fmla="*/ 0 w 158"/>
                    <a:gd name="T5" fmla="*/ 192 h 198"/>
                    <a:gd name="T6" fmla="*/ 6 w 158"/>
                    <a:gd name="T7" fmla="*/ 198 h 198"/>
                    <a:gd name="T8" fmla="*/ 158 w 158"/>
                    <a:gd name="T9" fmla="*/ 4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"/>
                    <a:gd name="T16" fmla="*/ 0 h 198"/>
                    <a:gd name="T17" fmla="*/ 158 w 158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" h="198">
                      <a:moveTo>
                        <a:pt x="158" y="4"/>
                      </a:moveTo>
                      <a:lnTo>
                        <a:pt x="151" y="0"/>
                      </a:lnTo>
                      <a:lnTo>
                        <a:pt x="0" y="192"/>
                      </a:lnTo>
                      <a:lnTo>
                        <a:pt x="6" y="198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9" name="Freeform 843"/>
                <p:cNvSpPr>
                  <a:spLocks/>
                </p:cNvSpPr>
                <p:nvPr/>
              </p:nvSpPr>
              <p:spPr bwMode="auto">
                <a:xfrm>
                  <a:off x="1232" y="2081"/>
                  <a:ext cx="193" cy="240"/>
                </a:xfrm>
                <a:custGeom>
                  <a:avLst/>
                  <a:gdLst>
                    <a:gd name="T0" fmla="*/ 193 w 193"/>
                    <a:gd name="T1" fmla="*/ 12 h 240"/>
                    <a:gd name="T2" fmla="*/ 178 w 193"/>
                    <a:gd name="T3" fmla="*/ 0 h 240"/>
                    <a:gd name="T4" fmla="*/ 0 w 193"/>
                    <a:gd name="T5" fmla="*/ 228 h 240"/>
                    <a:gd name="T6" fmla="*/ 15 w 193"/>
                    <a:gd name="T7" fmla="*/ 240 h 240"/>
                    <a:gd name="T8" fmla="*/ 193 w 193"/>
                    <a:gd name="T9" fmla="*/ 12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3"/>
                    <a:gd name="T16" fmla="*/ 0 h 240"/>
                    <a:gd name="T17" fmla="*/ 193 w 193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3" h="240">
                      <a:moveTo>
                        <a:pt x="193" y="12"/>
                      </a:moveTo>
                      <a:lnTo>
                        <a:pt x="178" y="0"/>
                      </a:lnTo>
                      <a:lnTo>
                        <a:pt x="0" y="228"/>
                      </a:lnTo>
                      <a:lnTo>
                        <a:pt x="15" y="240"/>
                      </a:lnTo>
                      <a:lnTo>
                        <a:pt x="193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0" name="Freeform 844"/>
                <p:cNvSpPr>
                  <a:spLocks/>
                </p:cNvSpPr>
                <p:nvPr/>
              </p:nvSpPr>
              <p:spPr bwMode="auto">
                <a:xfrm>
                  <a:off x="1083" y="1969"/>
                  <a:ext cx="192" cy="239"/>
                </a:xfrm>
                <a:custGeom>
                  <a:avLst/>
                  <a:gdLst>
                    <a:gd name="T0" fmla="*/ 192 w 192"/>
                    <a:gd name="T1" fmla="*/ 12 h 239"/>
                    <a:gd name="T2" fmla="*/ 177 w 192"/>
                    <a:gd name="T3" fmla="*/ 0 h 239"/>
                    <a:gd name="T4" fmla="*/ 0 w 192"/>
                    <a:gd name="T5" fmla="*/ 227 h 239"/>
                    <a:gd name="T6" fmla="*/ 14 w 192"/>
                    <a:gd name="T7" fmla="*/ 239 h 239"/>
                    <a:gd name="T8" fmla="*/ 192 w 192"/>
                    <a:gd name="T9" fmla="*/ 12 h 2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2"/>
                    <a:gd name="T16" fmla="*/ 0 h 239"/>
                    <a:gd name="T17" fmla="*/ 192 w 192"/>
                    <a:gd name="T18" fmla="*/ 239 h 2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2" h="239">
                      <a:moveTo>
                        <a:pt x="192" y="12"/>
                      </a:moveTo>
                      <a:lnTo>
                        <a:pt x="177" y="0"/>
                      </a:lnTo>
                      <a:lnTo>
                        <a:pt x="0" y="227"/>
                      </a:lnTo>
                      <a:lnTo>
                        <a:pt x="14" y="239"/>
                      </a:lnTo>
                      <a:lnTo>
                        <a:pt x="192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1" name="Freeform 845"/>
                <p:cNvSpPr>
                  <a:spLocks/>
                </p:cNvSpPr>
                <p:nvPr/>
              </p:nvSpPr>
              <p:spPr bwMode="auto">
                <a:xfrm>
                  <a:off x="1056" y="2188"/>
                  <a:ext cx="197" cy="161"/>
                </a:xfrm>
                <a:custGeom>
                  <a:avLst/>
                  <a:gdLst>
                    <a:gd name="T0" fmla="*/ 176 w 197"/>
                    <a:gd name="T1" fmla="*/ 161 h 161"/>
                    <a:gd name="T2" fmla="*/ 0 w 197"/>
                    <a:gd name="T3" fmla="*/ 23 h 161"/>
                    <a:gd name="T4" fmla="*/ 21 w 197"/>
                    <a:gd name="T5" fmla="*/ 0 h 161"/>
                    <a:gd name="T6" fmla="*/ 197 w 197"/>
                    <a:gd name="T7" fmla="*/ 138 h 161"/>
                    <a:gd name="T8" fmla="*/ 176 w 197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7"/>
                    <a:gd name="T16" fmla="*/ 0 h 161"/>
                    <a:gd name="T17" fmla="*/ 197 w 197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7" h="161">
                      <a:moveTo>
                        <a:pt x="176" y="161"/>
                      </a:moveTo>
                      <a:lnTo>
                        <a:pt x="0" y="23"/>
                      </a:lnTo>
                      <a:lnTo>
                        <a:pt x="21" y="0"/>
                      </a:lnTo>
                      <a:lnTo>
                        <a:pt x="197" y="138"/>
                      </a:lnTo>
                      <a:lnTo>
                        <a:pt x="176" y="161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2" name="Freeform 846"/>
                <p:cNvSpPr>
                  <a:spLocks/>
                </p:cNvSpPr>
                <p:nvPr/>
              </p:nvSpPr>
              <p:spPr bwMode="auto">
                <a:xfrm>
                  <a:off x="1125" y="1932"/>
                  <a:ext cx="312" cy="355"/>
                </a:xfrm>
                <a:custGeom>
                  <a:avLst/>
                  <a:gdLst>
                    <a:gd name="T0" fmla="*/ 251 w 312"/>
                    <a:gd name="T1" fmla="*/ 0 h 355"/>
                    <a:gd name="T2" fmla="*/ 312 w 312"/>
                    <a:gd name="T3" fmla="*/ 48 h 355"/>
                    <a:gd name="T4" fmla="*/ 268 w 312"/>
                    <a:gd name="T5" fmla="*/ 105 h 355"/>
                    <a:gd name="T6" fmla="*/ 295 w 312"/>
                    <a:gd name="T7" fmla="*/ 127 h 355"/>
                    <a:gd name="T8" fmla="*/ 302 w 312"/>
                    <a:gd name="T9" fmla="*/ 165 h 355"/>
                    <a:gd name="T10" fmla="*/ 179 w 312"/>
                    <a:gd name="T11" fmla="*/ 323 h 355"/>
                    <a:gd name="T12" fmla="*/ 105 w 312"/>
                    <a:gd name="T13" fmla="*/ 355 h 355"/>
                    <a:gd name="T14" fmla="*/ 0 w 312"/>
                    <a:gd name="T15" fmla="*/ 273 h 355"/>
                    <a:gd name="T16" fmla="*/ 10 w 312"/>
                    <a:gd name="T17" fmla="*/ 190 h 355"/>
                    <a:gd name="T18" fmla="*/ 136 w 312"/>
                    <a:gd name="T19" fmla="*/ 30 h 355"/>
                    <a:gd name="T20" fmla="*/ 179 w 312"/>
                    <a:gd name="T21" fmla="*/ 35 h 355"/>
                    <a:gd name="T22" fmla="*/ 207 w 312"/>
                    <a:gd name="T23" fmla="*/ 56 h 355"/>
                    <a:gd name="T24" fmla="*/ 251 w 312"/>
                    <a:gd name="T25" fmla="*/ 0 h 35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2"/>
                    <a:gd name="T40" fmla="*/ 0 h 355"/>
                    <a:gd name="T41" fmla="*/ 312 w 312"/>
                    <a:gd name="T42" fmla="*/ 355 h 35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2" h="355">
                      <a:moveTo>
                        <a:pt x="251" y="0"/>
                      </a:moveTo>
                      <a:lnTo>
                        <a:pt x="312" y="48"/>
                      </a:lnTo>
                      <a:lnTo>
                        <a:pt x="268" y="105"/>
                      </a:lnTo>
                      <a:lnTo>
                        <a:pt x="295" y="127"/>
                      </a:lnTo>
                      <a:lnTo>
                        <a:pt x="302" y="165"/>
                      </a:lnTo>
                      <a:lnTo>
                        <a:pt x="179" y="323"/>
                      </a:lnTo>
                      <a:lnTo>
                        <a:pt x="105" y="355"/>
                      </a:lnTo>
                      <a:lnTo>
                        <a:pt x="0" y="273"/>
                      </a:lnTo>
                      <a:lnTo>
                        <a:pt x="10" y="190"/>
                      </a:lnTo>
                      <a:lnTo>
                        <a:pt x="136" y="30"/>
                      </a:lnTo>
                      <a:lnTo>
                        <a:pt x="179" y="35"/>
                      </a:lnTo>
                      <a:lnTo>
                        <a:pt x="207" y="56"/>
                      </a:lnTo>
                      <a:lnTo>
                        <a:pt x="251" y="0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3" name="Freeform 847"/>
                <p:cNvSpPr>
                  <a:spLocks/>
                </p:cNvSpPr>
                <p:nvPr/>
              </p:nvSpPr>
              <p:spPr bwMode="auto">
                <a:xfrm>
                  <a:off x="989" y="2412"/>
                  <a:ext cx="59" cy="64"/>
                </a:xfrm>
                <a:custGeom>
                  <a:avLst/>
                  <a:gdLst>
                    <a:gd name="T0" fmla="*/ 59 w 59"/>
                    <a:gd name="T1" fmla="*/ 19 h 64"/>
                    <a:gd name="T2" fmla="*/ 34 w 59"/>
                    <a:gd name="T3" fmla="*/ 0 h 64"/>
                    <a:gd name="T4" fmla="*/ 0 w 59"/>
                    <a:gd name="T5" fmla="*/ 43 h 64"/>
                    <a:gd name="T6" fmla="*/ 24 w 59"/>
                    <a:gd name="T7" fmla="*/ 64 h 64"/>
                    <a:gd name="T8" fmla="*/ 59 w 59"/>
                    <a:gd name="T9" fmla="*/ 19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64"/>
                    <a:gd name="T17" fmla="*/ 59 w 59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64">
                      <a:moveTo>
                        <a:pt x="59" y="19"/>
                      </a:moveTo>
                      <a:lnTo>
                        <a:pt x="34" y="0"/>
                      </a:lnTo>
                      <a:lnTo>
                        <a:pt x="0" y="43"/>
                      </a:lnTo>
                      <a:lnTo>
                        <a:pt x="24" y="64"/>
                      </a:lnTo>
                      <a:lnTo>
                        <a:pt x="59" y="19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4" name="Group 848"/>
              <p:cNvGrpSpPr>
                <a:grpSpLocks/>
              </p:cNvGrpSpPr>
              <p:nvPr/>
            </p:nvGrpSpPr>
            <p:grpSpPr bwMode="auto">
              <a:xfrm>
                <a:off x="832" y="3722"/>
                <a:ext cx="187" cy="452"/>
                <a:chOff x="1015" y="1859"/>
                <a:chExt cx="270" cy="651"/>
              </a:xfrm>
            </p:grpSpPr>
            <p:sp>
              <p:nvSpPr>
                <p:cNvPr id="3332" name="Freeform 849"/>
                <p:cNvSpPr>
                  <a:spLocks/>
                </p:cNvSpPr>
                <p:nvPr/>
              </p:nvSpPr>
              <p:spPr bwMode="auto">
                <a:xfrm>
                  <a:off x="1167" y="2264"/>
                  <a:ext cx="46" cy="243"/>
                </a:xfrm>
                <a:custGeom>
                  <a:avLst/>
                  <a:gdLst>
                    <a:gd name="T0" fmla="*/ 38 w 46"/>
                    <a:gd name="T1" fmla="*/ 243 h 243"/>
                    <a:gd name="T2" fmla="*/ 46 w 46"/>
                    <a:gd name="T3" fmla="*/ 241 h 243"/>
                    <a:gd name="T4" fmla="*/ 8 w 46"/>
                    <a:gd name="T5" fmla="*/ 0 h 243"/>
                    <a:gd name="T6" fmla="*/ 0 w 46"/>
                    <a:gd name="T7" fmla="*/ 1 h 243"/>
                    <a:gd name="T8" fmla="*/ 38 w 46"/>
                    <a:gd name="T9" fmla="*/ 243 h 2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243"/>
                    <a:gd name="T17" fmla="*/ 46 w 46"/>
                    <a:gd name="T18" fmla="*/ 243 h 2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243">
                      <a:moveTo>
                        <a:pt x="38" y="243"/>
                      </a:moveTo>
                      <a:lnTo>
                        <a:pt x="46" y="241"/>
                      </a:lnTo>
                      <a:lnTo>
                        <a:pt x="8" y="0"/>
                      </a:lnTo>
                      <a:lnTo>
                        <a:pt x="0" y="1"/>
                      </a:lnTo>
                      <a:lnTo>
                        <a:pt x="38" y="243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3" name="Freeform 850"/>
                <p:cNvSpPr>
                  <a:spLocks/>
                </p:cNvSpPr>
                <p:nvPr/>
              </p:nvSpPr>
              <p:spPr bwMode="auto">
                <a:xfrm>
                  <a:off x="1019" y="1974"/>
                  <a:ext cx="65" cy="287"/>
                </a:xfrm>
                <a:custGeom>
                  <a:avLst/>
                  <a:gdLst>
                    <a:gd name="T0" fmla="*/ 46 w 65"/>
                    <a:gd name="T1" fmla="*/ 287 h 287"/>
                    <a:gd name="T2" fmla="*/ 65 w 65"/>
                    <a:gd name="T3" fmla="*/ 285 h 287"/>
                    <a:gd name="T4" fmla="*/ 19 w 65"/>
                    <a:gd name="T5" fmla="*/ 0 h 287"/>
                    <a:gd name="T6" fmla="*/ 0 w 65"/>
                    <a:gd name="T7" fmla="*/ 2 h 287"/>
                    <a:gd name="T8" fmla="*/ 46 w 65"/>
                    <a:gd name="T9" fmla="*/ 287 h 2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287"/>
                    <a:gd name="T17" fmla="*/ 65 w 65"/>
                    <a:gd name="T18" fmla="*/ 287 h 28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287">
                      <a:moveTo>
                        <a:pt x="46" y="287"/>
                      </a:moveTo>
                      <a:lnTo>
                        <a:pt x="65" y="285"/>
                      </a:lnTo>
                      <a:lnTo>
                        <a:pt x="19" y="0"/>
                      </a:lnTo>
                      <a:lnTo>
                        <a:pt x="0" y="2"/>
                      </a:lnTo>
                      <a:lnTo>
                        <a:pt x="46" y="287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4" name="Freeform 851"/>
                <p:cNvSpPr>
                  <a:spLocks/>
                </p:cNvSpPr>
                <p:nvPr/>
              </p:nvSpPr>
              <p:spPr bwMode="auto">
                <a:xfrm>
                  <a:off x="1206" y="1947"/>
                  <a:ext cx="63" cy="289"/>
                </a:xfrm>
                <a:custGeom>
                  <a:avLst/>
                  <a:gdLst>
                    <a:gd name="T0" fmla="*/ 44 w 63"/>
                    <a:gd name="T1" fmla="*/ 289 h 289"/>
                    <a:gd name="T2" fmla="*/ 63 w 63"/>
                    <a:gd name="T3" fmla="*/ 285 h 289"/>
                    <a:gd name="T4" fmla="*/ 18 w 63"/>
                    <a:gd name="T5" fmla="*/ 0 h 289"/>
                    <a:gd name="T6" fmla="*/ 0 w 63"/>
                    <a:gd name="T7" fmla="*/ 4 h 289"/>
                    <a:gd name="T8" fmla="*/ 44 w 63"/>
                    <a:gd name="T9" fmla="*/ 289 h 2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289"/>
                    <a:gd name="T17" fmla="*/ 63 w 63"/>
                    <a:gd name="T18" fmla="*/ 289 h 2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289">
                      <a:moveTo>
                        <a:pt x="44" y="289"/>
                      </a:moveTo>
                      <a:lnTo>
                        <a:pt x="63" y="285"/>
                      </a:lnTo>
                      <a:lnTo>
                        <a:pt x="18" y="0"/>
                      </a:lnTo>
                      <a:lnTo>
                        <a:pt x="0" y="4"/>
                      </a:lnTo>
                      <a:lnTo>
                        <a:pt x="44" y="289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5" name="Freeform 852"/>
                <p:cNvSpPr>
                  <a:spLocks/>
                </p:cNvSpPr>
                <p:nvPr/>
              </p:nvSpPr>
              <p:spPr bwMode="auto">
                <a:xfrm>
                  <a:off x="1058" y="2229"/>
                  <a:ext cx="227" cy="64"/>
                </a:xfrm>
                <a:custGeom>
                  <a:avLst/>
                  <a:gdLst>
                    <a:gd name="T0" fmla="*/ 7 w 227"/>
                    <a:gd name="T1" fmla="*/ 64 h 64"/>
                    <a:gd name="T2" fmla="*/ 227 w 227"/>
                    <a:gd name="T3" fmla="*/ 29 h 64"/>
                    <a:gd name="T4" fmla="*/ 221 w 227"/>
                    <a:gd name="T5" fmla="*/ 0 h 64"/>
                    <a:gd name="T6" fmla="*/ 0 w 227"/>
                    <a:gd name="T7" fmla="*/ 33 h 64"/>
                    <a:gd name="T8" fmla="*/ 7 w 227"/>
                    <a:gd name="T9" fmla="*/ 64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7"/>
                    <a:gd name="T16" fmla="*/ 0 h 64"/>
                    <a:gd name="T17" fmla="*/ 227 w 227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7" h="64">
                      <a:moveTo>
                        <a:pt x="7" y="64"/>
                      </a:moveTo>
                      <a:lnTo>
                        <a:pt x="227" y="29"/>
                      </a:lnTo>
                      <a:lnTo>
                        <a:pt x="221" y="0"/>
                      </a:lnTo>
                      <a:lnTo>
                        <a:pt x="0" y="33"/>
                      </a:lnTo>
                      <a:lnTo>
                        <a:pt x="7" y="64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6" name="Freeform 853"/>
                <p:cNvSpPr>
                  <a:spLocks/>
                </p:cNvSpPr>
                <p:nvPr/>
              </p:nvSpPr>
              <p:spPr bwMode="auto">
                <a:xfrm>
                  <a:off x="1015" y="1859"/>
                  <a:ext cx="243" cy="382"/>
                </a:xfrm>
                <a:custGeom>
                  <a:avLst/>
                  <a:gdLst>
                    <a:gd name="T0" fmla="*/ 125 w 243"/>
                    <a:gd name="T1" fmla="*/ 0 h 382"/>
                    <a:gd name="T2" fmla="*/ 49 w 243"/>
                    <a:gd name="T3" fmla="*/ 12 h 382"/>
                    <a:gd name="T4" fmla="*/ 59 w 243"/>
                    <a:gd name="T5" fmla="*/ 85 h 382"/>
                    <a:gd name="T6" fmla="*/ 25 w 243"/>
                    <a:gd name="T7" fmla="*/ 90 h 382"/>
                    <a:gd name="T8" fmla="*/ 0 w 243"/>
                    <a:gd name="T9" fmla="*/ 119 h 382"/>
                    <a:gd name="T10" fmla="*/ 31 w 243"/>
                    <a:gd name="T11" fmla="*/ 318 h 382"/>
                    <a:gd name="T12" fmla="*/ 80 w 243"/>
                    <a:gd name="T13" fmla="*/ 382 h 382"/>
                    <a:gd name="T14" fmla="*/ 213 w 243"/>
                    <a:gd name="T15" fmla="*/ 361 h 382"/>
                    <a:gd name="T16" fmla="*/ 243 w 243"/>
                    <a:gd name="T17" fmla="*/ 284 h 382"/>
                    <a:gd name="T18" fmla="*/ 211 w 243"/>
                    <a:gd name="T19" fmla="*/ 82 h 382"/>
                    <a:gd name="T20" fmla="*/ 171 w 243"/>
                    <a:gd name="T21" fmla="*/ 66 h 382"/>
                    <a:gd name="T22" fmla="*/ 136 w 243"/>
                    <a:gd name="T23" fmla="*/ 72 h 382"/>
                    <a:gd name="T24" fmla="*/ 125 w 243"/>
                    <a:gd name="T25" fmla="*/ 0 h 3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3"/>
                    <a:gd name="T40" fmla="*/ 0 h 382"/>
                    <a:gd name="T41" fmla="*/ 243 w 243"/>
                    <a:gd name="T42" fmla="*/ 382 h 3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3" h="382">
                      <a:moveTo>
                        <a:pt x="125" y="0"/>
                      </a:moveTo>
                      <a:lnTo>
                        <a:pt x="49" y="12"/>
                      </a:lnTo>
                      <a:lnTo>
                        <a:pt x="59" y="85"/>
                      </a:lnTo>
                      <a:lnTo>
                        <a:pt x="25" y="90"/>
                      </a:lnTo>
                      <a:lnTo>
                        <a:pt x="0" y="119"/>
                      </a:lnTo>
                      <a:lnTo>
                        <a:pt x="31" y="318"/>
                      </a:lnTo>
                      <a:lnTo>
                        <a:pt x="80" y="382"/>
                      </a:lnTo>
                      <a:lnTo>
                        <a:pt x="213" y="361"/>
                      </a:lnTo>
                      <a:lnTo>
                        <a:pt x="243" y="284"/>
                      </a:lnTo>
                      <a:lnTo>
                        <a:pt x="211" y="82"/>
                      </a:lnTo>
                      <a:lnTo>
                        <a:pt x="171" y="66"/>
                      </a:lnTo>
                      <a:lnTo>
                        <a:pt x="136" y="7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7" name="Freeform 854"/>
                <p:cNvSpPr>
                  <a:spLocks/>
                </p:cNvSpPr>
                <p:nvPr/>
              </p:nvSpPr>
              <p:spPr bwMode="auto">
                <a:xfrm>
                  <a:off x="1185" y="2450"/>
                  <a:ext cx="39" cy="60"/>
                </a:xfrm>
                <a:custGeom>
                  <a:avLst/>
                  <a:gdLst>
                    <a:gd name="T0" fmla="*/ 9 w 39"/>
                    <a:gd name="T1" fmla="*/ 60 h 60"/>
                    <a:gd name="T2" fmla="*/ 39 w 39"/>
                    <a:gd name="T3" fmla="*/ 55 h 60"/>
                    <a:gd name="T4" fmla="*/ 31 w 39"/>
                    <a:gd name="T5" fmla="*/ 0 h 60"/>
                    <a:gd name="T6" fmla="*/ 0 w 39"/>
                    <a:gd name="T7" fmla="*/ 6 h 60"/>
                    <a:gd name="T8" fmla="*/ 9 w 39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0"/>
                    <a:gd name="T17" fmla="*/ 39 w 39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0">
                      <a:moveTo>
                        <a:pt x="9" y="60"/>
                      </a:moveTo>
                      <a:lnTo>
                        <a:pt x="39" y="55"/>
                      </a:lnTo>
                      <a:lnTo>
                        <a:pt x="31" y="0"/>
                      </a:lnTo>
                      <a:lnTo>
                        <a:pt x="0" y="6"/>
                      </a:lnTo>
                      <a:lnTo>
                        <a:pt x="9" y="6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5" name="Group 855"/>
              <p:cNvGrpSpPr>
                <a:grpSpLocks/>
              </p:cNvGrpSpPr>
              <p:nvPr/>
            </p:nvGrpSpPr>
            <p:grpSpPr bwMode="auto">
              <a:xfrm>
                <a:off x="684" y="3828"/>
                <a:ext cx="406" cy="277"/>
                <a:chOff x="799" y="2002"/>
                <a:chExt cx="584" cy="398"/>
              </a:xfrm>
            </p:grpSpPr>
            <p:sp>
              <p:nvSpPr>
                <p:cNvPr id="3326" name="Freeform 856"/>
                <p:cNvSpPr>
                  <a:spLocks/>
                </p:cNvSpPr>
                <p:nvPr/>
              </p:nvSpPr>
              <p:spPr bwMode="auto">
                <a:xfrm>
                  <a:off x="1163" y="2252"/>
                  <a:ext cx="213" cy="137"/>
                </a:xfrm>
                <a:custGeom>
                  <a:avLst/>
                  <a:gdLst>
                    <a:gd name="T0" fmla="*/ 208 w 213"/>
                    <a:gd name="T1" fmla="*/ 137 h 137"/>
                    <a:gd name="T2" fmla="*/ 213 w 213"/>
                    <a:gd name="T3" fmla="*/ 130 h 137"/>
                    <a:gd name="T4" fmla="*/ 5 w 213"/>
                    <a:gd name="T5" fmla="*/ 0 h 137"/>
                    <a:gd name="T6" fmla="*/ 0 w 213"/>
                    <a:gd name="T7" fmla="*/ 7 h 137"/>
                    <a:gd name="T8" fmla="*/ 208 w 213"/>
                    <a:gd name="T9" fmla="*/ 137 h 1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3"/>
                    <a:gd name="T16" fmla="*/ 0 h 137"/>
                    <a:gd name="T17" fmla="*/ 213 w 213"/>
                    <a:gd name="T18" fmla="*/ 137 h 1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3" h="137">
                      <a:moveTo>
                        <a:pt x="208" y="137"/>
                      </a:moveTo>
                      <a:lnTo>
                        <a:pt x="213" y="130"/>
                      </a:ln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208" y="13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7" name="Freeform 857"/>
                <p:cNvSpPr>
                  <a:spLocks/>
                </p:cNvSpPr>
                <p:nvPr/>
              </p:nvSpPr>
              <p:spPr bwMode="auto">
                <a:xfrm>
                  <a:off x="849" y="2164"/>
                  <a:ext cx="255" cy="170"/>
                </a:xfrm>
                <a:custGeom>
                  <a:avLst/>
                  <a:gdLst>
                    <a:gd name="T0" fmla="*/ 245 w 255"/>
                    <a:gd name="T1" fmla="*/ 170 h 170"/>
                    <a:gd name="T2" fmla="*/ 255 w 255"/>
                    <a:gd name="T3" fmla="*/ 153 h 170"/>
                    <a:gd name="T4" fmla="*/ 11 w 255"/>
                    <a:gd name="T5" fmla="*/ 0 h 170"/>
                    <a:gd name="T6" fmla="*/ 0 w 255"/>
                    <a:gd name="T7" fmla="*/ 17 h 170"/>
                    <a:gd name="T8" fmla="*/ 245 w 255"/>
                    <a:gd name="T9" fmla="*/ 170 h 1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70"/>
                    <a:gd name="T17" fmla="*/ 255 w 255"/>
                    <a:gd name="T18" fmla="*/ 170 h 1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70">
                      <a:moveTo>
                        <a:pt x="245" y="170"/>
                      </a:moveTo>
                      <a:lnTo>
                        <a:pt x="255" y="153"/>
                      </a:lnTo>
                      <a:lnTo>
                        <a:pt x="11" y="0"/>
                      </a:lnTo>
                      <a:lnTo>
                        <a:pt x="0" y="17"/>
                      </a:lnTo>
                      <a:lnTo>
                        <a:pt x="245" y="17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8" name="Freeform 858"/>
                <p:cNvSpPr>
                  <a:spLocks/>
                </p:cNvSpPr>
                <p:nvPr/>
              </p:nvSpPr>
              <p:spPr bwMode="auto">
                <a:xfrm>
                  <a:off x="952" y="2007"/>
                  <a:ext cx="255" cy="169"/>
                </a:xfrm>
                <a:custGeom>
                  <a:avLst/>
                  <a:gdLst>
                    <a:gd name="T0" fmla="*/ 244 w 255"/>
                    <a:gd name="T1" fmla="*/ 169 h 169"/>
                    <a:gd name="T2" fmla="*/ 255 w 255"/>
                    <a:gd name="T3" fmla="*/ 154 h 169"/>
                    <a:gd name="T4" fmla="*/ 10 w 255"/>
                    <a:gd name="T5" fmla="*/ 0 h 169"/>
                    <a:gd name="T6" fmla="*/ 0 w 255"/>
                    <a:gd name="T7" fmla="*/ 17 h 169"/>
                    <a:gd name="T8" fmla="*/ 244 w 255"/>
                    <a:gd name="T9" fmla="*/ 169 h 1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69"/>
                    <a:gd name="T17" fmla="*/ 255 w 255"/>
                    <a:gd name="T18" fmla="*/ 169 h 1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69">
                      <a:moveTo>
                        <a:pt x="244" y="169"/>
                      </a:moveTo>
                      <a:lnTo>
                        <a:pt x="255" y="154"/>
                      </a:lnTo>
                      <a:lnTo>
                        <a:pt x="10" y="0"/>
                      </a:lnTo>
                      <a:lnTo>
                        <a:pt x="0" y="17"/>
                      </a:lnTo>
                      <a:lnTo>
                        <a:pt x="244" y="169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9" name="Freeform 859"/>
                <p:cNvSpPr>
                  <a:spLocks/>
                </p:cNvSpPr>
                <p:nvPr/>
              </p:nvSpPr>
              <p:spPr bwMode="auto">
                <a:xfrm>
                  <a:off x="1091" y="2151"/>
                  <a:ext cx="145" cy="204"/>
                </a:xfrm>
                <a:custGeom>
                  <a:avLst/>
                  <a:gdLst>
                    <a:gd name="T0" fmla="*/ 28 w 145"/>
                    <a:gd name="T1" fmla="*/ 204 h 204"/>
                    <a:gd name="T2" fmla="*/ 145 w 145"/>
                    <a:gd name="T3" fmla="*/ 14 h 204"/>
                    <a:gd name="T4" fmla="*/ 119 w 145"/>
                    <a:gd name="T5" fmla="*/ 0 h 204"/>
                    <a:gd name="T6" fmla="*/ 0 w 145"/>
                    <a:gd name="T7" fmla="*/ 189 h 204"/>
                    <a:gd name="T8" fmla="*/ 28 w 145"/>
                    <a:gd name="T9" fmla="*/ 204 h 2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5"/>
                    <a:gd name="T16" fmla="*/ 0 h 204"/>
                    <a:gd name="T17" fmla="*/ 145 w 145"/>
                    <a:gd name="T18" fmla="*/ 204 h 2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5" h="204">
                      <a:moveTo>
                        <a:pt x="28" y="204"/>
                      </a:moveTo>
                      <a:lnTo>
                        <a:pt x="145" y="14"/>
                      </a:lnTo>
                      <a:lnTo>
                        <a:pt x="119" y="0"/>
                      </a:lnTo>
                      <a:lnTo>
                        <a:pt x="0" y="189"/>
                      </a:lnTo>
                      <a:lnTo>
                        <a:pt x="28" y="204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0" name="Freeform 860"/>
                <p:cNvSpPr>
                  <a:spLocks/>
                </p:cNvSpPr>
                <p:nvPr/>
              </p:nvSpPr>
              <p:spPr bwMode="auto">
                <a:xfrm>
                  <a:off x="799" y="2002"/>
                  <a:ext cx="371" cy="295"/>
                </a:xfrm>
                <a:custGeom>
                  <a:avLst/>
                  <a:gdLst>
                    <a:gd name="T0" fmla="*/ 41 w 371"/>
                    <a:gd name="T1" fmla="*/ 11 h 295"/>
                    <a:gd name="T2" fmla="*/ 0 w 371"/>
                    <a:gd name="T3" fmla="*/ 77 h 295"/>
                    <a:gd name="T4" fmla="*/ 62 w 371"/>
                    <a:gd name="T5" fmla="*/ 115 h 295"/>
                    <a:gd name="T6" fmla="*/ 43 w 371"/>
                    <a:gd name="T7" fmla="*/ 145 h 295"/>
                    <a:gd name="T8" fmla="*/ 49 w 371"/>
                    <a:gd name="T9" fmla="*/ 184 h 295"/>
                    <a:gd name="T10" fmla="*/ 219 w 371"/>
                    <a:gd name="T11" fmla="*/ 290 h 295"/>
                    <a:gd name="T12" fmla="*/ 299 w 371"/>
                    <a:gd name="T13" fmla="*/ 295 h 295"/>
                    <a:gd name="T14" fmla="*/ 371 w 371"/>
                    <a:gd name="T15" fmla="*/ 181 h 295"/>
                    <a:gd name="T16" fmla="*/ 332 w 371"/>
                    <a:gd name="T17" fmla="*/ 108 h 295"/>
                    <a:gd name="T18" fmla="*/ 159 w 371"/>
                    <a:gd name="T19" fmla="*/ 0 h 295"/>
                    <a:gd name="T20" fmla="*/ 121 w 371"/>
                    <a:gd name="T21" fmla="*/ 20 h 295"/>
                    <a:gd name="T22" fmla="*/ 102 w 371"/>
                    <a:gd name="T23" fmla="*/ 48 h 295"/>
                    <a:gd name="T24" fmla="*/ 41 w 371"/>
                    <a:gd name="T25" fmla="*/ 11 h 29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71"/>
                    <a:gd name="T40" fmla="*/ 0 h 295"/>
                    <a:gd name="T41" fmla="*/ 371 w 371"/>
                    <a:gd name="T42" fmla="*/ 295 h 29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71" h="295">
                      <a:moveTo>
                        <a:pt x="41" y="11"/>
                      </a:moveTo>
                      <a:lnTo>
                        <a:pt x="0" y="77"/>
                      </a:lnTo>
                      <a:lnTo>
                        <a:pt x="62" y="115"/>
                      </a:lnTo>
                      <a:lnTo>
                        <a:pt x="43" y="145"/>
                      </a:lnTo>
                      <a:lnTo>
                        <a:pt x="49" y="184"/>
                      </a:lnTo>
                      <a:lnTo>
                        <a:pt x="219" y="290"/>
                      </a:lnTo>
                      <a:lnTo>
                        <a:pt x="299" y="295"/>
                      </a:lnTo>
                      <a:lnTo>
                        <a:pt x="371" y="181"/>
                      </a:lnTo>
                      <a:lnTo>
                        <a:pt x="332" y="108"/>
                      </a:lnTo>
                      <a:lnTo>
                        <a:pt x="159" y="0"/>
                      </a:lnTo>
                      <a:lnTo>
                        <a:pt x="121" y="20"/>
                      </a:lnTo>
                      <a:lnTo>
                        <a:pt x="102" y="48"/>
                      </a:lnTo>
                      <a:lnTo>
                        <a:pt x="41" y="11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1" name="Freeform 861"/>
                <p:cNvSpPr>
                  <a:spLocks/>
                </p:cNvSpPr>
                <p:nvPr/>
              </p:nvSpPr>
              <p:spPr bwMode="auto">
                <a:xfrm>
                  <a:off x="1320" y="2344"/>
                  <a:ext cx="63" cy="56"/>
                </a:xfrm>
                <a:custGeom>
                  <a:avLst/>
                  <a:gdLst>
                    <a:gd name="T0" fmla="*/ 46 w 63"/>
                    <a:gd name="T1" fmla="*/ 56 h 56"/>
                    <a:gd name="T2" fmla="*/ 63 w 63"/>
                    <a:gd name="T3" fmla="*/ 30 h 56"/>
                    <a:gd name="T4" fmla="*/ 17 w 63"/>
                    <a:gd name="T5" fmla="*/ 0 h 56"/>
                    <a:gd name="T6" fmla="*/ 0 w 63"/>
                    <a:gd name="T7" fmla="*/ 26 h 56"/>
                    <a:gd name="T8" fmla="*/ 46 w 63"/>
                    <a:gd name="T9" fmla="*/ 56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56"/>
                    <a:gd name="T17" fmla="*/ 63 w 63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56">
                      <a:moveTo>
                        <a:pt x="46" y="56"/>
                      </a:moveTo>
                      <a:lnTo>
                        <a:pt x="63" y="30"/>
                      </a:lnTo>
                      <a:lnTo>
                        <a:pt x="17" y="0"/>
                      </a:lnTo>
                      <a:lnTo>
                        <a:pt x="0" y="26"/>
                      </a:lnTo>
                      <a:lnTo>
                        <a:pt x="46" y="5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6" name="Group 862"/>
              <p:cNvGrpSpPr>
                <a:grpSpLocks/>
              </p:cNvGrpSpPr>
              <p:nvPr/>
            </p:nvGrpSpPr>
            <p:grpSpPr bwMode="auto">
              <a:xfrm>
                <a:off x="766" y="3930"/>
                <a:ext cx="454" cy="158"/>
                <a:chOff x="766" y="3930"/>
                <a:chExt cx="454" cy="158"/>
              </a:xfrm>
            </p:grpSpPr>
            <p:sp>
              <p:nvSpPr>
                <p:cNvPr id="3317" name="Rectangle 863"/>
                <p:cNvSpPr>
                  <a:spLocks noChangeArrowheads="1"/>
                </p:cNvSpPr>
                <p:nvPr/>
              </p:nvSpPr>
              <p:spPr bwMode="auto">
                <a:xfrm>
                  <a:off x="767" y="4002"/>
                  <a:ext cx="170" cy="7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18" name="Rectangle 864"/>
                <p:cNvSpPr>
                  <a:spLocks noChangeArrowheads="1"/>
                </p:cNvSpPr>
                <p:nvPr/>
              </p:nvSpPr>
              <p:spPr bwMode="auto">
                <a:xfrm>
                  <a:off x="951" y="3936"/>
                  <a:ext cx="200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19" name="Rectangle 865"/>
                <p:cNvSpPr>
                  <a:spLocks noChangeArrowheads="1"/>
                </p:cNvSpPr>
                <p:nvPr/>
              </p:nvSpPr>
              <p:spPr bwMode="auto">
                <a:xfrm>
                  <a:off x="949" y="4067"/>
                  <a:ext cx="199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20" name="Freeform 866"/>
                <p:cNvSpPr>
                  <a:spLocks/>
                </p:cNvSpPr>
                <p:nvPr/>
              </p:nvSpPr>
              <p:spPr bwMode="auto">
                <a:xfrm>
                  <a:off x="929" y="3930"/>
                  <a:ext cx="22" cy="158"/>
                </a:xfrm>
                <a:custGeom>
                  <a:avLst/>
                  <a:gdLst>
                    <a:gd name="T0" fmla="*/ 0 w 31"/>
                    <a:gd name="T1" fmla="*/ 1 h 227"/>
                    <a:gd name="T2" fmla="*/ 0 w 31"/>
                    <a:gd name="T3" fmla="*/ 1 h 227"/>
                    <a:gd name="T4" fmla="*/ 1 w 31"/>
                    <a:gd name="T5" fmla="*/ 1 h 227"/>
                    <a:gd name="T6" fmla="*/ 1 w 31"/>
                    <a:gd name="T7" fmla="*/ 0 h 227"/>
                    <a:gd name="T8" fmla="*/ 0 w 31"/>
                    <a:gd name="T9" fmla="*/ 1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"/>
                    <a:gd name="T16" fmla="*/ 0 h 227"/>
                    <a:gd name="T17" fmla="*/ 31 w 31"/>
                    <a:gd name="T18" fmla="*/ 227 h 2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" h="227">
                      <a:moveTo>
                        <a:pt x="0" y="3"/>
                      </a:moveTo>
                      <a:lnTo>
                        <a:pt x="0" y="227"/>
                      </a:lnTo>
                      <a:lnTo>
                        <a:pt x="30" y="225"/>
                      </a:lnTo>
                      <a:lnTo>
                        <a:pt x="31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1" name="Rectangle 867"/>
                <p:cNvSpPr>
                  <a:spLocks noChangeArrowheads="1"/>
                </p:cNvSpPr>
                <p:nvPr/>
              </p:nvSpPr>
              <p:spPr bwMode="auto">
                <a:xfrm>
                  <a:off x="766" y="3998"/>
                  <a:ext cx="38" cy="21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322" name="Group 868"/>
                <p:cNvGrpSpPr>
                  <a:grpSpLocks/>
                </p:cNvGrpSpPr>
                <p:nvPr/>
              </p:nvGrpSpPr>
              <p:grpSpPr bwMode="auto">
                <a:xfrm>
                  <a:off x="963" y="3933"/>
                  <a:ext cx="257" cy="149"/>
                  <a:chOff x="963" y="3933"/>
                  <a:chExt cx="257" cy="149"/>
                </a:xfrm>
              </p:grpSpPr>
              <p:sp>
                <p:nvSpPr>
                  <p:cNvPr id="3323" name="Freeform 869"/>
                  <p:cNvSpPr>
                    <a:spLocks/>
                  </p:cNvSpPr>
                  <p:nvPr/>
                </p:nvSpPr>
                <p:spPr bwMode="auto">
                  <a:xfrm>
                    <a:off x="963" y="3933"/>
                    <a:ext cx="257" cy="149"/>
                  </a:xfrm>
                  <a:custGeom>
                    <a:avLst/>
                    <a:gdLst>
                      <a:gd name="T0" fmla="*/ 1 w 370"/>
                      <a:gd name="T1" fmla="*/ 1 h 214"/>
                      <a:gd name="T2" fmla="*/ 1 w 370"/>
                      <a:gd name="T3" fmla="*/ 1 h 214"/>
                      <a:gd name="T4" fmla="*/ 1 w 370"/>
                      <a:gd name="T5" fmla="*/ 1 h 214"/>
                      <a:gd name="T6" fmla="*/ 1 w 370"/>
                      <a:gd name="T7" fmla="*/ 1 h 214"/>
                      <a:gd name="T8" fmla="*/ 1 w 370"/>
                      <a:gd name="T9" fmla="*/ 0 h 214"/>
                      <a:gd name="T10" fmla="*/ 1 w 370"/>
                      <a:gd name="T11" fmla="*/ 0 h 214"/>
                      <a:gd name="T12" fmla="*/ 0 w 370"/>
                      <a:gd name="T13" fmla="*/ 1 h 214"/>
                      <a:gd name="T14" fmla="*/ 0 w 370"/>
                      <a:gd name="T15" fmla="*/ 1 h 214"/>
                      <a:gd name="T16" fmla="*/ 1 w 370"/>
                      <a:gd name="T17" fmla="*/ 1 h 214"/>
                      <a:gd name="T18" fmla="*/ 1 w 370"/>
                      <a:gd name="T19" fmla="*/ 1 h 214"/>
                      <a:gd name="T20" fmla="*/ 1 w 370"/>
                      <a:gd name="T21" fmla="*/ 1 h 214"/>
                      <a:gd name="T22" fmla="*/ 1 w 370"/>
                      <a:gd name="T23" fmla="*/ 1 h 214"/>
                      <a:gd name="T24" fmla="*/ 1 w 370"/>
                      <a:gd name="T25" fmla="*/ 1 h 214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4"/>
                      <a:gd name="T41" fmla="*/ 370 w 370"/>
                      <a:gd name="T42" fmla="*/ 214 h 214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4">
                        <a:moveTo>
                          <a:pt x="370" y="142"/>
                        </a:moveTo>
                        <a:lnTo>
                          <a:pt x="370" y="64"/>
                        </a:lnTo>
                        <a:lnTo>
                          <a:pt x="297" y="64"/>
                        </a:lnTo>
                        <a:lnTo>
                          <a:pt x="297" y="28"/>
                        </a:lnTo>
                        <a:lnTo>
                          <a:pt x="272" y="0"/>
                        </a:lnTo>
                        <a:lnTo>
                          <a:pt x="71" y="0"/>
                        </a:lnTo>
                        <a:lnTo>
                          <a:pt x="0" y="38"/>
                        </a:lnTo>
                        <a:lnTo>
                          <a:pt x="0" y="172"/>
                        </a:lnTo>
                        <a:lnTo>
                          <a:pt x="72" y="214"/>
                        </a:lnTo>
                        <a:lnTo>
                          <a:pt x="275" y="214"/>
                        </a:lnTo>
                        <a:lnTo>
                          <a:pt x="298" y="177"/>
                        </a:lnTo>
                        <a:lnTo>
                          <a:pt x="298" y="142"/>
                        </a:lnTo>
                        <a:lnTo>
                          <a:pt x="370" y="14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24" name="Line 87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5" y="3956"/>
                    <a:ext cx="205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25" name="Line 87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65" y="3963"/>
                    <a:ext cx="205" cy="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5" name="Group 872"/>
          <p:cNvGrpSpPr>
            <a:grpSpLocks/>
          </p:cNvGrpSpPr>
          <p:nvPr/>
        </p:nvGrpSpPr>
        <p:grpSpPr bwMode="auto">
          <a:xfrm>
            <a:off x="2797175" y="6545263"/>
            <a:ext cx="1055688" cy="1277937"/>
            <a:chOff x="1466" y="4131"/>
            <a:chExt cx="665" cy="805"/>
          </a:xfrm>
        </p:grpSpPr>
        <p:grpSp>
          <p:nvGrpSpPr>
            <p:cNvPr id="3289" name="Group 873"/>
            <p:cNvGrpSpPr>
              <a:grpSpLocks/>
            </p:cNvGrpSpPr>
            <p:nvPr/>
          </p:nvGrpSpPr>
          <p:grpSpPr bwMode="auto">
            <a:xfrm>
              <a:off x="1466" y="4288"/>
              <a:ext cx="665" cy="648"/>
              <a:chOff x="1370" y="4224"/>
              <a:chExt cx="665" cy="648"/>
            </a:xfrm>
          </p:grpSpPr>
          <p:grpSp>
            <p:nvGrpSpPr>
              <p:cNvPr id="3291" name="Group 874"/>
              <p:cNvGrpSpPr>
                <a:grpSpLocks/>
              </p:cNvGrpSpPr>
              <p:nvPr/>
            </p:nvGrpSpPr>
            <p:grpSpPr bwMode="auto">
              <a:xfrm>
                <a:off x="1536" y="4224"/>
                <a:ext cx="499" cy="627"/>
                <a:chOff x="-499" y="3360"/>
                <a:chExt cx="499" cy="627"/>
              </a:xfrm>
            </p:grpSpPr>
            <p:sp>
              <p:nvSpPr>
                <p:cNvPr id="3304" name="Freeform 875"/>
                <p:cNvSpPr>
                  <a:spLocks/>
                </p:cNvSpPr>
                <p:nvPr/>
              </p:nvSpPr>
              <p:spPr bwMode="auto">
                <a:xfrm>
                  <a:off x="-294" y="350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5" name="Freeform 876"/>
                <p:cNvSpPr>
                  <a:spLocks/>
                </p:cNvSpPr>
                <p:nvPr/>
              </p:nvSpPr>
              <p:spPr bwMode="auto">
                <a:xfrm>
                  <a:off x="-411" y="3468"/>
                  <a:ext cx="190" cy="304"/>
                </a:xfrm>
                <a:custGeom>
                  <a:avLst/>
                  <a:gdLst>
                    <a:gd name="T0" fmla="*/ 0 w 190"/>
                    <a:gd name="T1" fmla="*/ 9 h 304"/>
                    <a:gd name="T2" fmla="*/ 174 w 190"/>
                    <a:gd name="T3" fmla="*/ 304 h 304"/>
                    <a:gd name="T4" fmla="*/ 190 w 190"/>
                    <a:gd name="T5" fmla="*/ 295 h 304"/>
                    <a:gd name="T6" fmla="*/ 15 w 190"/>
                    <a:gd name="T7" fmla="*/ 0 h 304"/>
                    <a:gd name="T8" fmla="*/ 0 w 190"/>
                    <a:gd name="T9" fmla="*/ 9 h 3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0"/>
                    <a:gd name="T16" fmla="*/ 0 h 304"/>
                    <a:gd name="T17" fmla="*/ 190 w 190"/>
                    <a:gd name="T18" fmla="*/ 304 h 3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0" h="304">
                      <a:moveTo>
                        <a:pt x="0" y="9"/>
                      </a:moveTo>
                      <a:lnTo>
                        <a:pt x="174" y="304"/>
                      </a:lnTo>
                      <a:lnTo>
                        <a:pt x="190" y="295"/>
                      </a:lnTo>
                      <a:lnTo>
                        <a:pt x="15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6" name="Freeform 877"/>
                <p:cNvSpPr>
                  <a:spLocks/>
                </p:cNvSpPr>
                <p:nvPr/>
              </p:nvSpPr>
              <p:spPr bwMode="auto">
                <a:xfrm>
                  <a:off x="-489" y="3621"/>
                  <a:ext cx="175" cy="125"/>
                </a:xfrm>
                <a:custGeom>
                  <a:avLst/>
                  <a:gdLst>
                    <a:gd name="T0" fmla="*/ 175 w 175"/>
                    <a:gd name="T1" fmla="*/ 17 h 125"/>
                    <a:gd name="T2" fmla="*/ 11 w 175"/>
                    <a:gd name="T3" fmla="*/ 125 h 125"/>
                    <a:gd name="T4" fmla="*/ 0 w 175"/>
                    <a:gd name="T5" fmla="*/ 108 h 125"/>
                    <a:gd name="T6" fmla="*/ 163 w 175"/>
                    <a:gd name="T7" fmla="*/ 0 h 125"/>
                    <a:gd name="T8" fmla="*/ 175 w 175"/>
                    <a:gd name="T9" fmla="*/ 17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"/>
                    <a:gd name="T16" fmla="*/ 0 h 125"/>
                    <a:gd name="T17" fmla="*/ 175 w 175"/>
                    <a:gd name="T18" fmla="*/ 125 h 1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" h="125">
                      <a:moveTo>
                        <a:pt x="175" y="17"/>
                      </a:moveTo>
                      <a:lnTo>
                        <a:pt x="11" y="125"/>
                      </a:lnTo>
                      <a:lnTo>
                        <a:pt x="0" y="108"/>
                      </a:lnTo>
                      <a:lnTo>
                        <a:pt x="163" y="0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7" name="Freeform 878"/>
                <p:cNvSpPr>
                  <a:spLocks/>
                </p:cNvSpPr>
                <p:nvPr/>
              </p:nvSpPr>
              <p:spPr bwMode="auto">
                <a:xfrm>
                  <a:off x="-499" y="3669"/>
                  <a:ext cx="93" cy="100"/>
                </a:xfrm>
                <a:custGeom>
                  <a:avLst/>
                  <a:gdLst>
                    <a:gd name="T0" fmla="*/ 93 w 93"/>
                    <a:gd name="T1" fmla="*/ 61 h 100"/>
                    <a:gd name="T2" fmla="*/ 42 w 93"/>
                    <a:gd name="T3" fmla="*/ 100 h 100"/>
                    <a:gd name="T4" fmla="*/ 0 w 93"/>
                    <a:gd name="T5" fmla="*/ 39 h 100"/>
                    <a:gd name="T6" fmla="*/ 51 w 93"/>
                    <a:gd name="T7" fmla="*/ 0 h 100"/>
                    <a:gd name="T8" fmla="*/ 93 w 93"/>
                    <a:gd name="T9" fmla="*/ 61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"/>
                    <a:gd name="T16" fmla="*/ 0 h 100"/>
                    <a:gd name="T17" fmla="*/ 93 w 93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" h="100">
                      <a:moveTo>
                        <a:pt x="93" y="61"/>
                      </a:moveTo>
                      <a:lnTo>
                        <a:pt x="42" y="100"/>
                      </a:lnTo>
                      <a:lnTo>
                        <a:pt x="0" y="39"/>
                      </a:lnTo>
                      <a:lnTo>
                        <a:pt x="51" y="0"/>
                      </a:lnTo>
                      <a:lnTo>
                        <a:pt x="93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8" name="Freeform 879"/>
                <p:cNvSpPr>
                  <a:spLocks/>
                </p:cNvSpPr>
                <p:nvPr/>
              </p:nvSpPr>
              <p:spPr bwMode="auto">
                <a:xfrm>
                  <a:off x="-382" y="3360"/>
                  <a:ext cx="293" cy="229"/>
                </a:xfrm>
                <a:custGeom>
                  <a:avLst/>
                  <a:gdLst>
                    <a:gd name="T0" fmla="*/ 293 w 293"/>
                    <a:gd name="T1" fmla="*/ 52 h 229"/>
                    <a:gd name="T2" fmla="*/ 260 w 293"/>
                    <a:gd name="T3" fmla="*/ 1 h 229"/>
                    <a:gd name="T4" fmla="*/ 210 w 293"/>
                    <a:gd name="T5" fmla="*/ 31 h 229"/>
                    <a:gd name="T6" fmla="*/ 199 w 293"/>
                    <a:gd name="T7" fmla="*/ 15 h 229"/>
                    <a:gd name="T8" fmla="*/ 166 w 293"/>
                    <a:gd name="T9" fmla="*/ 0 h 229"/>
                    <a:gd name="T10" fmla="*/ 32 w 293"/>
                    <a:gd name="T11" fmla="*/ 82 h 229"/>
                    <a:gd name="T12" fmla="*/ 0 w 293"/>
                    <a:gd name="T13" fmla="*/ 138 h 229"/>
                    <a:gd name="T14" fmla="*/ 55 w 293"/>
                    <a:gd name="T15" fmla="*/ 229 h 229"/>
                    <a:gd name="T16" fmla="*/ 121 w 293"/>
                    <a:gd name="T17" fmla="*/ 225 h 229"/>
                    <a:gd name="T18" fmla="*/ 256 w 293"/>
                    <a:gd name="T19" fmla="*/ 141 h 229"/>
                    <a:gd name="T20" fmla="*/ 256 w 293"/>
                    <a:gd name="T21" fmla="*/ 104 h 229"/>
                    <a:gd name="T22" fmla="*/ 242 w 293"/>
                    <a:gd name="T23" fmla="*/ 85 h 229"/>
                    <a:gd name="T24" fmla="*/ 293 w 293"/>
                    <a:gd name="T25" fmla="*/ 52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3"/>
                    <a:gd name="T40" fmla="*/ 0 h 229"/>
                    <a:gd name="T41" fmla="*/ 293 w 293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3" h="229">
                      <a:moveTo>
                        <a:pt x="293" y="52"/>
                      </a:moveTo>
                      <a:lnTo>
                        <a:pt x="260" y="1"/>
                      </a:lnTo>
                      <a:lnTo>
                        <a:pt x="210" y="31"/>
                      </a:lnTo>
                      <a:lnTo>
                        <a:pt x="199" y="15"/>
                      </a:lnTo>
                      <a:lnTo>
                        <a:pt x="166" y="0"/>
                      </a:lnTo>
                      <a:lnTo>
                        <a:pt x="32" y="82"/>
                      </a:lnTo>
                      <a:lnTo>
                        <a:pt x="0" y="138"/>
                      </a:lnTo>
                      <a:lnTo>
                        <a:pt x="55" y="229"/>
                      </a:lnTo>
                      <a:lnTo>
                        <a:pt x="121" y="225"/>
                      </a:lnTo>
                      <a:lnTo>
                        <a:pt x="256" y="141"/>
                      </a:lnTo>
                      <a:lnTo>
                        <a:pt x="256" y="104"/>
                      </a:lnTo>
                      <a:lnTo>
                        <a:pt x="242" y="85"/>
                      </a:lnTo>
                      <a:lnTo>
                        <a:pt x="293" y="5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9" name="Rectangle 880"/>
                <p:cNvSpPr>
                  <a:spLocks noChangeArrowheads="1"/>
                </p:cNvSpPr>
                <p:nvPr/>
              </p:nvSpPr>
              <p:spPr bwMode="auto">
                <a:xfrm>
                  <a:off x="-342" y="3632"/>
                  <a:ext cx="31" cy="35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3292" name="Group 881"/>
              <p:cNvGrpSpPr>
                <a:grpSpLocks/>
              </p:cNvGrpSpPr>
              <p:nvPr/>
            </p:nvGrpSpPr>
            <p:grpSpPr bwMode="auto">
              <a:xfrm>
                <a:off x="1370" y="4362"/>
                <a:ext cx="284" cy="510"/>
                <a:chOff x="1370" y="4362"/>
                <a:chExt cx="284" cy="510"/>
              </a:xfrm>
            </p:grpSpPr>
            <p:sp>
              <p:nvSpPr>
                <p:cNvPr id="3293" name="Line 882"/>
                <p:cNvSpPr>
                  <a:spLocks noChangeShapeType="1"/>
                </p:cNvSpPr>
                <p:nvPr/>
              </p:nvSpPr>
              <p:spPr bwMode="auto">
                <a:xfrm>
                  <a:off x="1472" y="4408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4" name="Line 883"/>
                <p:cNvSpPr>
                  <a:spLocks noChangeShapeType="1"/>
                </p:cNvSpPr>
                <p:nvPr/>
              </p:nvSpPr>
              <p:spPr bwMode="auto">
                <a:xfrm>
                  <a:off x="1608" y="4400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95" name="Group 884"/>
                <p:cNvGrpSpPr>
                  <a:grpSpLocks/>
                </p:cNvGrpSpPr>
                <p:nvPr/>
              </p:nvGrpSpPr>
              <p:grpSpPr bwMode="auto">
                <a:xfrm>
                  <a:off x="1370" y="4362"/>
                  <a:ext cx="284" cy="316"/>
                  <a:chOff x="1386" y="4410"/>
                  <a:chExt cx="284" cy="316"/>
                </a:xfrm>
              </p:grpSpPr>
              <p:grpSp>
                <p:nvGrpSpPr>
                  <p:cNvPr id="3296" name="Group 885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34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3301" name="Freeform 886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2" name="Line 88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3" name="Line 8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297" name="Group 889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50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3298" name="Freeform 890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99" name="Line 89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0" name="Line 8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3290" name="Freeform 893"/>
            <p:cNvSpPr>
              <a:spLocks/>
            </p:cNvSpPr>
            <p:nvPr/>
          </p:nvSpPr>
          <p:spPr bwMode="auto">
            <a:xfrm>
              <a:off x="1480" y="4131"/>
              <a:ext cx="512" cy="317"/>
            </a:xfrm>
            <a:custGeom>
              <a:avLst/>
              <a:gdLst>
                <a:gd name="T0" fmla="*/ 512 w 512"/>
                <a:gd name="T1" fmla="*/ 125 h 317"/>
                <a:gd name="T2" fmla="*/ 185 w 512"/>
                <a:gd name="T3" fmla="*/ 75 h 317"/>
                <a:gd name="T4" fmla="*/ 0 w 512"/>
                <a:gd name="T5" fmla="*/ 317 h 317"/>
                <a:gd name="T6" fmla="*/ 0 60000 65536"/>
                <a:gd name="T7" fmla="*/ 0 60000 65536"/>
                <a:gd name="T8" fmla="*/ 0 60000 65536"/>
                <a:gd name="T9" fmla="*/ 0 w 512"/>
                <a:gd name="T10" fmla="*/ 0 h 317"/>
                <a:gd name="T11" fmla="*/ 512 w 512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317">
                  <a:moveTo>
                    <a:pt x="512" y="125"/>
                  </a:moveTo>
                  <a:cubicBezTo>
                    <a:pt x="458" y="117"/>
                    <a:pt x="356" y="0"/>
                    <a:pt x="185" y="75"/>
                  </a:cubicBezTo>
                  <a:cubicBezTo>
                    <a:pt x="14" y="150"/>
                    <a:pt x="39" y="267"/>
                    <a:pt x="0" y="31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6" name="Group 894"/>
          <p:cNvGrpSpPr>
            <a:grpSpLocks/>
          </p:cNvGrpSpPr>
          <p:nvPr/>
        </p:nvGrpSpPr>
        <p:grpSpPr bwMode="auto">
          <a:xfrm>
            <a:off x="1690688" y="6559550"/>
            <a:ext cx="1103312" cy="1192213"/>
            <a:chOff x="49" y="4100"/>
            <a:chExt cx="695" cy="751"/>
          </a:xfrm>
        </p:grpSpPr>
        <p:grpSp>
          <p:nvGrpSpPr>
            <p:cNvPr id="3268" name="Group 895"/>
            <p:cNvGrpSpPr>
              <a:grpSpLocks/>
            </p:cNvGrpSpPr>
            <p:nvPr/>
          </p:nvGrpSpPr>
          <p:grpSpPr bwMode="auto">
            <a:xfrm>
              <a:off x="49" y="4224"/>
              <a:ext cx="657" cy="627"/>
              <a:chOff x="49" y="4224"/>
              <a:chExt cx="657" cy="627"/>
            </a:xfrm>
          </p:grpSpPr>
          <p:grpSp>
            <p:nvGrpSpPr>
              <p:cNvPr id="3270" name="Group 896"/>
              <p:cNvGrpSpPr>
                <a:grpSpLocks/>
              </p:cNvGrpSpPr>
              <p:nvPr/>
            </p:nvGrpSpPr>
            <p:grpSpPr bwMode="auto">
              <a:xfrm>
                <a:off x="49" y="4224"/>
                <a:ext cx="498" cy="627"/>
                <a:chOff x="49" y="4224"/>
                <a:chExt cx="498" cy="627"/>
              </a:xfrm>
            </p:grpSpPr>
            <p:sp>
              <p:nvSpPr>
                <p:cNvPr id="3279" name="Freeform 897"/>
                <p:cNvSpPr>
                  <a:spLocks/>
                </p:cNvSpPr>
                <p:nvPr/>
              </p:nvSpPr>
              <p:spPr bwMode="auto">
                <a:xfrm flipH="1">
                  <a:off x="136" y="422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80" name="Group 898"/>
                <p:cNvGrpSpPr>
                  <a:grpSpLocks/>
                </p:cNvGrpSpPr>
                <p:nvPr/>
              </p:nvGrpSpPr>
              <p:grpSpPr bwMode="auto">
                <a:xfrm flipH="1">
                  <a:off x="269" y="4332"/>
                  <a:ext cx="278" cy="519"/>
                  <a:chOff x="1261" y="4316"/>
                  <a:chExt cx="278" cy="519"/>
                </a:xfrm>
              </p:grpSpPr>
              <p:sp>
                <p:nvSpPr>
                  <p:cNvPr id="3285" name="Freeform 899"/>
                  <p:cNvSpPr>
                    <a:spLocks/>
                  </p:cNvSpPr>
                  <p:nvPr/>
                </p:nvSpPr>
                <p:spPr bwMode="auto">
                  <a:xfrm>
                    <a:off x="1349" y="4316"/>
                    <a:ext cx="190" cy="304"/>
                  </a:xfrm>
                  <a:custGeom>
                    <a:avLst/>
                    <a:gdLst>
                      <a:gd name="T0" fmla="*/ 0 w 190"/>
                      <a:gd name="T1" fmla="*/ 9 h 304"/>
                      <a:gd name="T2" fmla="*/ 174 w 190"/>
                      <a:gd name="T3" fmla="*/ 304 h 304"/>
                      <a:gd name="T4" fmla="*/ 190 w 190"/>
                      <a:gd name="T5" fmla="*/ 295 h 304"/>
                      <a:gd name="T6" fmla="*/ 15 w 190"/>
                      <a:gd name="T7" fmla="*/ 0 h 304"/>
                      <a:gd name="T8" fmla="*/ 0 w 190"/>
                      <a:gd name="T9" fmla="*/ 9 h 3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0"/>
                      <a:gd name="T16" fmla="*/ 0 h 304"/>
                      <a:gd name="T17" fmla="*/ 190 w 190"/>
                      <a:gd name="T18" fmla="*/ 304 h 3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0" h="304">
                        <a:moveTo>
                          <a:pt x="0" y="9"/>
                        </a:moveTo>
                        <a:lnTo>
                          <a:pt x="174" y="304"/>
                        </a:lnTo>
                        <a:lnTo>
                          <a:pt x="190" y="295"/>
                        </a:lnTo>
                        <a:lnTo>
                          <a:pt x="15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6" name="Freeform 900"/>
                  <p:cNvSpPr>
                    <a:spLocks/>
                  </p:cNvSpPr>
                  <p:nvPr/>
                </p:nvSpPr>
                <p:spPr bwMode="auto">
                  <a:xfrm>
                    <a:off x="1271" y="4469"/>
                    <a:ext cx="175" cy="125"/>
                  </a:xfrm>
                  <a:custGeom>
                    <a:avLst/>
                    <a:gdLst>
                      <a:gd name="T0" fmla="*/ 175 w 175"/>
                      <a:gd name="T1" fmla="*/ 17 h 125"/>
                      <a:gd name="T2" fmla="*/ 11 w 175"/>
                      <a:gd name="T3" fmla="*/ 125 h 125"/>
                      <a:gd name="T4" fmla="*/ 0 w 175"/>
                      <a:gd name="T5" fmla="*/ 108 h 125"/>
                      <a:gd name="T6" fmla="*/ 163 w 175"/>
                      <a:gd name="T7" fmla="*/ 0 h 125"/>
                      <a:gd name="T8" fmla="*/ 175 w 175"/>
                      <a:gd name="T9" fmla="*/ 17 h 1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5"/>
                      <a:gd name="T16" fmla="*/ 0 h 125"/>
                      <a:gd name="T17" fmla="*/ 175 w 175"/>
                      <a:gd name="T18" fmla="*/ 125 h 1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5" h="125">
                        <a:moveTo>
                          <a:pt x="175" y="17"/>
                        </a:moveTo>
                        <a:lnTo>
                          <a:pt x="11" y="125"/>
                        </a:lnTo>
                        <a:lnTo>
                          <a:pt x="0" y="108"/>
                        </a:lnTo>
                        <a:lnTo>
                          <a:pt x="163" y="0"/>
                        </a:lnTo>
                        <a:lnTo>
                          <a:pt x="175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7" name="Freeform 901"/>
                  <p:cNvSpPr>
                    <a:spLocks/>
                  </p:cNvSpPr>
                  <p:nvPr/>
                </p:nvSpPr>
                <p:spPr bwMode="auto">
                  <a:xfrm>
                    <a:off x="1261" y="4517"/>
                    <a:ext cx="93" cy="100"/>
                  </a:xfrm>
                  <a:custGeom>
                    <a:avLst/>
                    <a:gdLst>
                      <a:gd name="T0" fmla="*/ 93 w 93"/>
                      <a:gd name="T1" fmla="*/ 61 h 100"/>
                      <a:gd name="T2" fmla="*/ 42 w 93"/>
                      <a:gd name="T3" fmla="*/ 100 h 100"/>
                      <a:gd name="T4" fmla="*/ 0 w 93"/>
                      <a:gd name="T5" fmla="*/ 39 h 100"/>
                      <a:gd name="T6" fmla="*/ 51 w 93"/>
                      <a:gd name="T7" fmla="*/ 0 h 100"/>
                      <a:gd name="T8" fmla="*/ 93 w 93"/>
                      <a:gd name="T9" fmla="*/ 61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3"/>
                      <a:gd name="T16" fmla="*/ 0 h 100"/>
                      <a:gd name="T17" fmla="*/ 93 w 93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3" h="100">
                        <a:moveTo>
                          <a:pt x="93" y="61"/>
                        </a:moveTo>
                        <a:lnTo>
                          <a:pt x="42" y="100"/>
                        </a:lnTo>
                        <a:lnTo>
                          <a:pt x="0" y="39"/>
                        </a:lnTo>
                        <a:lnTo>
                          <a:pt x="51" y="0"/>
                        </a:lnTo>
                        <a:lnTo>
                          <a:pt x="93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8" name="Rectangle 902"/>
                  <p:cNvSpPr>
                    <a:spLocks noChangeArrowheads="1"/>
                  </p:cNvSpPr>
                  <p:nvPr/>
                </p:nvSpPr>
                <p:spPr bwMode="auto">
                  <a:xfrm>
                    <a:off x="1418" y="4480"/>
                    <a:ext cx="31" cy="355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3281" name="Group 903"/>
                <p:cNvGrpSpPr>
                  <a:grpSpLocks/>
                </p:cNvGrpSpPr>
                <p:nvPr/>
              </p:nvGrpSpPr>
              <p:grpSpPr bwMode="auto">
                <a:xfrm flipH="1">
                  <a:off x="49" y="4372"/>
                  <a:ext cx="293" cy="229"/>
                  <a:chOff x="1378" y="4208"/>
                  <a:chExt cx="293" cy="229"/>
                </a:xfrm>
              </p:grpSpPr>
              <p:sp>
                <p:nvSpPr>
                  <p:cNvPr id="3282" name="Freeform 904"/>
                  <p:cNvSpPr>
                    <a:spLocks/>
                  </p:cNvSpPr>
                  <p:nvPr/>
                </p:nvSpPr>
                <p:spPr bwMode="auto">
                  <a:xfrm>
                    <a:off x="1378" y="4208"/>
                    <a:ext cx="293" cy="229"/>
                  </a:xfrm>
                  <a:custGeom>
                    <a:avLst/>
                    <a:gdLst>
                      <a:gd name="T0" fmla="*/ 293 w 293"/>
                      <a:gd name="T1" fmla="*/ 52 h 229"/>
                      <a:gd name="T2" fmla="*/ 260 w 293"/>
                      <a:gd name="T3" fmla="*/ 1 h 229"/>
                      <a:gd name="T4" fmla="*/ 210 w 293"/>
                      <a:gd name="T5" fmla="*/ 31 h 229"/>
                      <a:gd name="T6" fmla="*/ 199 w 293"/>
                      <a:gd name="T7" fmla="*/ 15 h 229"/>
                      <a:gd name="T8" fmla="*/ 166 w 293"/>
                      <a:gd name="T9" fmla="*/ 0 h 229"/>
                      <a:gd name="T10" fmla="*/ 32 w 293"/>
                      <a:gd name="T11" fmla="*/ 82 h 229"/>
                      <a:gd name="T12" fmla="*/ 0 w 293"/>
                      <a:gd name="T13" fmla="*/ 138 h 229"/>
                      <a:gd name="T14" fmla="*/ 55 w 293"/>
                      <a:gd name="T15" fmla="*/ 229 h 229"/>
                      <a:gd name="T16" fmla="*/ 121 w 293"/>
                      <a:gd name="T17" fmla="*/ 225 h 229"/>
                      <a:gd name="T18" fmla="*/ 256 w 293"/>
                      <a:gd name="T19" fmla="*/ 141 h 229"/>
                      <a:gd name="T20" fmla="*/ 256 w 293"/>
                      <a:gd name="T21" fmla="*/ 104 h 229"/>
                      <a:gd name="T22" fmla="*/ 242 w 293"/>
                      <a:gd name="T23" fmla="*/ 85 h 229"/>
                      <a:gd name="T24" fmla="*/ 293 w 293"/>
                      <a:gd name="T25" fmla="*/ 52 h 22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93"/>
                      <a:gd name="T40" fmla="*/ 0 h 229"/>
                      <a:gd name="T41" fmla="*/ 293 w 293"/>
                      <a:gd name="T42" fmla="*/ 229 h 22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93" h="229">
                        <a:moveTo>
                          <a:pt x="293" y="52"/>
                        </a:moveTo>
                        <a:lnTo>
                          <a:pt x="260" y="1"/>
                        </a:lnTo>
                        <a:lnTo>
                          <a:pt x="210" y="31"/>
                        </a:lnTo>
                        <a:lnTo>
                          <a:pt x="199" y="15"/>
                        </a:lnTo>
                        <a:lnTo>
                          <a:pt x="166" y="0"/>
                        </a:lnTo>
                        <a:lnTo>
                          <a:pt x="32" y="82"/>
                        </a:lnTo>
                        <a:lnTo>
                          <a:pt x="0" y="138"/>
                        </a:lnTo>
                        <a:lnTo>
                          <a:pt x="55" y="229"/>
                        </a:lnTo>
                        <a:lnTo>
                          <a:pt x="121" y="225"/>
                        </a:lnTo>
                        <a:lnTo>
                          <a:pt x="256" y="141"/>
                        </a:lnTo>
                        <a:lnTo>
                          <a:pt x="256" y="104"/>
                        </a:lnTo>
                        <a:lnTo>
                          <a:pt x="242" y="85"/>
                        </a:lnTo>
                        <a:lnTo>
                          <a:pt x="293" y="5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3" name="Freeform 905"/>
                  <p:cNvSpPr>
                    <a:spLocks/>
                  </p:cNvSpPr>
                  <p:nvPr/>
                </p:nvSpPr>
                <p:spPr bwMode="auto">
                  <a:xfrm>
                    <a:off x="1438" y="4224"/>
                    <a:ext cx="134" cy="207"/>
                  </a:xfrm>
                  <a:custGeom>
                    <a:avLst/>
                    <a:gdLst>
                      <a:gd name="T0" fmla="*/ 134 w 134"/>
                      <a:gd name="T1" fmla="*/ 0 h 207"/>
                      <a:gd name="T2" fmla="*/ 0 w 134"/>
                      <a:gd name="T3" fmla="*/ 207 h 207"/>
                      <a:gd name="T4" fmla="*/ 0 60000 65536"/>
                      <a:gd name="T5" fmla="*/ 0 60000 65536"/>
                      <a:gd name="T6" fmla="*/ 0 w 134"/>
                      <a:gd name="T7" fmla="*/ 0 h 207"/>
                      <a:gd name="T8" fmla="*/ 134 w 134"/>
                      <a:gd name="T9" fmla="*/ 207 h 20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34" h="207">
                        <a:moveTo>
                          <a:pt x="134" y="0"/>
                        </a:moveTo>
                        <a:lnTo>
                          <a:pt x="0" y="207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4" name="Line 90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3" y="4320"/>
                    <a:ext cx="246" cy="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271" name="Group 907"/>
              <p:cNvGrpSpPr>
                <a:grpSpLocks/>
              </p:cNvGrpSpPr>
              <p:nvPr/>
            </p:nvGrpSpPr>
            <p:grpSpPr bwMode="auto">
              <a:xfrm>
                <a:off x="422" y="4528"/>
                <a:ext cx="284" cy="310"/>
                <a:chOff x="958" y="4512"/>
                <a:chExt cx="284" cy="310"/>
              </a:xfrm>
            </p:grpSpPr>
            <p:grpSp>
              <p:nvGrpSpPr>
                <p:cNvPr id="3272" name="Group 908"/>
                <p:cNvGrpSpPr>
                  <a:grpSpLocks/>
                </p:cNvGrpSpPr>
                <p:nvPr/>
              </p:nvGrpSpPr>
              <p:grpSpPr bwMode="auto">
                <a:xfrm>
                  <a:off x="1014" y="4576"/>
                  <a:ext cx="136" cy="246"/>
                  <a:chOff x="1014" y="4358"/>
                  <a:chExt cx="136" cy="464"/>
                </a:xfrm>
              </p:grpSpPr>
              <p:sp>
                <p:nvSpPr>
                  <p:cNvPr id="3277" name="Line 909"/>
                  <p:cNvSpPr>
                    <a:spLocks noChangeShapeType="1"/>
                  </p:cNvSpPr>
                  <p:nvPr/>
                </p:nvSpPr>
                <p:spPr bwMode="auto">
                  <a:xfrm>
                    <a:off x="1014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8" name="Line 910"/>
                  <p:cNvSpPr>
                    <a:spLocks noChangeShapeType="1"/>
                  </p:cNvSpPr>
                  <p:nvPr/>
                </p:nvSpPr>
                <p:spPr bwMode="auto">
                  <a:xfrm>
                    <a:off x="1150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273" name="Group 911"/>
                <p:cNvGrpSpPr>
                  <a:grpSpLocks/>
                </p:cNvGrpSpPr>
                <p:nvPr/>
              </p:nvGrpSpPr>
              <p:grpSpPr bwMode="auto">
                <a:xfrm rot="5400000">
                  <a:off x="1022" y="4448"/>
                  <a:ext cx="156" cy="284"/>
                  <a:chOff x="2496" y="2112"/>
                  <a:chExt cx="181" cy="333"/>
                </a:xfrm>
              </p:grpSpPr>
              <p:sp>
                <p:nvSpPr>
                  <p:cNvPr id="3274" name="Freeform 9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5" name="Line 9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6" name="Line 9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3269" name="Freeform 915"/>
            <p:cNvSpPr>
              <a:spLocks/>
            </p:cNvSpPr>
            <p:nvPr/>
          </p:nvSpPr>
          <p:spPr bwMode="auto">
            <a:xfrm>
              <a:off x="248" y="4100"/>
              <a:ext cx="496" cy="436"/>
            </a:xfrm>
            <a:custGeom>
              <a:avLst/>
              <a:gdLst>
                <a:gd name="T0" fmla="*/ 0 w 496"/>
                <a:gd name="T1" fmla="*/ 76 h 436"/>
                <a:gd name="T2" fmla="*/ 224 w 496"/>
                <a:gd name="T3" fmla="*/ 20 h 436"/>
                <a:gd name="T4" fmla="*/ 432 w 496"/>
                <a:gd name="T5" fmla="*/ 196 h 436"/>
                <a:gd name="T6" fmla="*/ 456 w 496"/>
                <a:gd name="T7" fmla="*/ 436 h 4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36"/>
                <a:gd name="T14" fmla="*/ 496 w 496"/>
                <a:gd name="T15" fmla="*/ 436 h 4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36">
                  <a:moveTo>
                    <a:pt x="0" y="76"/>
                  </a:moveTo>
                  <a:cubicBezTo>
                    <a:pt x="37" y="67"/>
                    <a:pt x="152" y="0"/>
                    <a:pt x="224" y="20"/>
                  </a:cubicBezTo>
                  <a:cubicBezTo>
                    <a:pt x="281" y="43"/>
                    <a:pt x="368" y="60"/>
                    <a:pt x="432" y="196"/>
                  </a:cubicBezTo>
                  <a:cubicBezTo>
                    <a:pt x="496" y="332"/>
                    <a:pt x="451" y="386"/>
                    <a:pt x="456" y="4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7" name="Group 916"/>
          <p:cNvGrpSpPr>
            <a:grpSpLocks noChangeAspect="1"/>
          </p:cNvGrpSpPr>
          <p:nvPr/>
        </p:nvGrpSpPr>
        <p:grpSpPr bwMode="auto">
          <a:xfrm>
            <a:off x="3886200" y="5943600"/>
            <a:ext cx="649288" cy="569913"/>
            <a:chOff x="1137" y="2160"/>
            <a:chExt cx="634" cy="556"/>
          </a:xfrm>
        </p:grpSpPr>
        <p:grpSp>
          <p:nvGrpSpPr>
            <p:cNvPr id="3250" name="Group 917"/>
            <p:cNvGrpSpPr>
              <a:grpSpLocks noChangeAspect="1"/>
            </p:cNvGrpSpPr>
            <p:nvPr/>
          </p:nvGrpSpPr>
          <p:grpSpPr bwMode="auto">
            <a:xfrm rot="6514895">
              <a:off x="1299" y="1998"/>
              <a:ext cx="310" cy="634"/>
              <a:chOff x="1138" y="1925"/>
              <a:chExt cx="310" cy="634"/>
            </a:xfrm>
          </p:grpSpPr>
          <p:grpSp>
            <p:nvGrpSpPr>
              <p:cNvPr id="3260" name="Group 918"/>
              <p:cNvGrpSpPr>
                <a:grpSpLocks noChangeAspect="1"/>
              </p:cNvGrpSpPr>
              <p:nvPr/>
            </p:nvGrpSpPr>
            <p:grpSpPr bwMode="auto">
              <a:xfrm>
                <a:off x="1142" y="1999"/>
                <a:ext cx="306" cy="560"/>
                <a:chOff x="1142" y="1999"/>
                <a:chExt cx="306" cy="560"/>
              </a:xfrm>
            </p:grpSpPr>
            <p:sp>
              <p:nvSpPr>
                <p:cNvPr id="3262" name="Freeform 919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63" name="Freeform 920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64" name="Group 921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265" name="Freeform 922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66" name="Freeform 923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67" name="Freeform 924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261" name="Freeform 925"/>
              <p:cNvSpPr>
                <a:spLocks noChangeAspect="1"/>
              </p:cNvSpPr>
              <p:nvPr/>
            </p:nvSpPr>
            <p:spPr bwMode="auto">
              <a:xfrm>
                <a:off x="1138" y="1925"/>
                <a:ext cx="265" cy="383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E8C7A6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51" name="Group 926"/>
            <p:cNvGrpSpPr>
              <a:grpSpLocks noChangeAspect="1"/>
            </p:cNvGrpSpPr>
            <p:nvPr/>
          </p:nvGrpSpPr>
          <p:grpSpPr bwMode="auto">
            <a:xfrm>
              <a:off x="1335" y="2235"/>
              <a:ext cx="433" cy="481"/>
              <a:chOff x="1335" y="2235"/>
              <a:chExt cx="433" cy="481"/>
            </a:xfrm>
          </p:grpSpPr>
          <p:sp>
            <p:nvSpPr>
              <p:cNvPr id="3252" name="Rectangle 927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253" name="Group 928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254" name="Rectangle 929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55" name="Rectangle 930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256" name="Group 931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257" name="Freeform 932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58" name="Line 933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59" name="Line 93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8" name="Group 935"/>
          <p:cNvGrpSpPr>
            <a:grpSpLocks noChangeAspect="1"/>
          </p:cNvGrpSpPr>
          <p:nvPr/>
        </p:nvGrpSpPr>
        <p:grpSpPr bwMode="auto">
          <a:xfrm>
            <a:off x="4648200" y="5867400"/>
            <a:ext cx="703263" cy="687388"/>
            <a:chOff x="2884" y="3589"/>
            <a:chExt cx="551" cy="539"/>
          </a:xfrm>
        </p:grpSpPr>
        <p:grpSp>
          <p:nvGrpSpPr>
            <p:cNvPr id="3232" name="Group 936"/>
            <p:cNvGrpSpPr>
              <a:grpSpLocks noChangeAspect="1"/>
            </p:cNvGrpSpPr>
            <p:nvPr/>
          </p:nvGrpSpPr>
          <p:grpSpPr bwMode="auto">
            <a:xfrm>
              <a:off x="2884" y="3589"/>
              <a:ext cx="477" cy="313"/>
              <a:chOff x="2884" y="3589"/>
              <a:chExt cx="477" cy="313"/>
            </a:xfrm>
          </p:grpSpPr>
          <p:grpSp>
            <p:nvGrpSpPr>
              <p:cNvPr id="3242" name="Group 937"/>
              <p:cNvGrpSpPr>
                <a:grpSpLocks noChangeAspect="1"/>
              </p:cNvGrpSpPr>
              <p:nvPr/>
            </p:nvGrpSpPr>
            <p:grpSpPr bwMode="auto">
              <a:xfrm rot="3483502">
                <a:off x="2986" y="3556"/>
                <a:ext cx="244" cy="447"/>
                <a:chOff x="1142" y="1999"/>
                <a:chExt cx="306" cy="560"/>
              </a:xfrm>
            </p:grpSpPr>
            <p:sp>
              <p:nvSpPr>
                <p:cNvPr id="3244" name="Freeform 938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45" name="Freeform 939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46" name="Group 940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247" name="Freeform 941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8" name="Freeform 942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9" name="Freeform 943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243" name="Freeform 944"/>
              <p:cNvSpPr>
                <a:spLocks noChangeAspect="1"/>
              </p:cNvSpPr>
              <p:nvPr/>
            </p:nvSpPr>
            <p:spPr bwMode="auto">
              <a:xfrm rot="3483502">
                <a:off x="3102" y="3542"/>
                <a:ext cx="211" cy="306"/>
              </a:xfrm>
              <a:custGeom>
                <a:avLst/>
                <a:gdLst>
                  <a:gd name="T0" fmla="*/ 2 w 265"/>
                  <a:gd name="T1" fmla="*/ 0 h 383"/>
                  <a:gd name="T2" fmla="*/ 2 w 265"/>
                  <a:gd name="T3" fmla="*/ 2 h 383"/>
                  <a:gd name="T4" fmla="*/ 2 w 265"/>
                  <a:gd name="T5" fmla="*/ 2 h 383"/>
                  <a:gd name="T6" fmla="*/ 2 w 265"/>
                  <a:gd name="T7" fmla="*/ 2 h 383"/>
                  <a:gd name="T8" fmla="*/ 0 w 265"/>
                  <a:gd name="T9" fmla="*/ 2 h 383"/>
                  <a:gd name="T10" fmla="*/ 2 w 265"/>
                  <a:gd name="T11" fmla="*/ 4 h 383"/>
                  <a:gd name="T12" fmla="*/ 2 w 265"/>
                  <a:gd name="T13" fmla="*/ 5 h 383"/>
                  <a:gd name="T14" fmla="*/ 3 w 265"/>
                  <a:gd name="T15" fmla="*/ 4 h 383"/>
                  <a:gd name="T16" fmla="*/ 3 w 265"/>
                  <a:gd name="T17" fmla="*/ 3 h 383"/>
                  <a:gd name="T18" fmla="*/ 2 w 265"/>
                  <a:gd name="T19" fmla="*/ 2 h 383"/>
                  <a:gd name="T20" fmla="*/ 2 w 265"/>
                  <a:gd name="T21" fmla="*/ 2 h 383"/>
                  <a:gd name="T22" fmla="*/ 2 w 265"/>
                  <a:gd name="T23" fmla="*/ 2 h 383"/>
                  <a:gd name="T24" fmla="*/ 2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33" name="Group 945"/>
            <p:cNvGrpSpPr>
              <a:grpSpLocks noChangeAspect="1"/>
            </p:cNvGrpSpPr>
            <p:nvPr/>
          </p:nvGrpSpPr>
          <p:grpSpPr bwMode="auto">
            <a:xfrm>
              <a:off x="3090" y="3744"/>
              <a:ext cx="345" cy="384"/>
              <a:chOff x="1335" y="2235"/>
              <a:chExt cx="433" cy="481"/>
            </a:xfrm>
          </p:grpSpPr>
          <p:sp>
            <p:nvSpPr>
              <p:cNvPr id="3234" name="Rectangle 946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235" name="Group 947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236" name="Rectangle 948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37" name="Rectangle 949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238" name="Group 950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239" name="Freeform 951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0" name="Line 952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1" name="Line 953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9" name="Group 954"/>
          <p:cNvGrpSpPr>
            <a:grpSpLocks/>
          </p:cNvGrpSpPr>
          <p:nvPr/>
        </p:nvGrpSpPr>
        <p:grpSpPr bwMode="auto">
          <a:xfrm>
            <a:off x="5105400" y="4724400"/>
            <a:ext cx="571500" cy="1049338"/>
            <a:chOff x="948" y="2071"/>
            <a:chExt cx="360" cy="661"/>
          </a:xfrm>
        </p:grpSpPr>
        <p:grpSp>
          <p:nvGrpSpPr>
            <p:cNvPr id="3217" name="Group 955"/>
            <p:cNvGrpSpPr>
              <a:grpSpLocks/>
            </p:cNvGrpSpPr>
            <p:nvPr/>
          </p:nvGrpSpPr>
          <p:grpSpPr bwMode="auto">
            <a:xfrm>
              <a:off x="948" y="2071"/>
              <a:ext cx="302" cy="661"/>
              <a:chOff x="948" y="2071"/>
              <a:chExt cx="302" cy="661"/>
            </a:xfrm>
          </p:grpSpPr>
          <p:grpSp>
            <p:nvGrpSpPr>
              <p:cNvPr id="3219" name="Group 956"/>
              <p:cNvGrpSpPr>
                <a:grpSpLocks/>
              </p:cNvGrpSpPr>
              <p:nvPr/>
            </p:nvGrpSpPr>
            <p:grpSpPr bwMode="auto">
              <a:xfrm>
                <a:off x="948" y="2071"/>
                <a:ext cx="263" cy="588"/>
                <a:chOff x="948" y="2071"/>
                <a:chExt cx="263" cy="588"/>
              </a:xfrm>
            </p:grpSpPr>
            <p:sp>
              <p:nvSpPr>
                <p:cNvPr id="3224" name="Freeform 957"/>
                <p:cNvSpPr>
                  <a:spLocks/>
                </p:cNvSpPr>
                <p:nvPr/>
              </p:nvSpPr>
              <p:spPr bwMode="auto">
                <a:xfrm>
                  <a:off x="1035" y="2366"/>
                  <a:ext cx="15" cy="293"/>
                </a:xfrm>
                <a:custGeom>
                  <a:avLst/>
                  <a:gdLst>
                    <a:gd name="T0" fmla="*/ 15 w 15"/>
                    <a:gd name="T1" fmla="*/ 2 h 293"/>
                    <a:gd name="T2" fmla="*/ 15 w 15"/>
                    <a:gd name="T3" fmla="*/ 293 h 293"/>
                    <a:gd name="T4" fmla="*/ 0 w 15"/>
                    <a:gd name="T5" fmla="*/ 291 h 293"/>
                    <a:gd name="T6" fmla="*/ 0 w 15"/>
                    <a:gd name="T7" fmla="*/ 0 h 293"/>
                    <a:gd name="T8" fmla="*/ 15 w 15"/>
                    <a:gd name="T9" fmla="*/ 2 h 2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"/>
                    <a:gd name="T16" fmla="*/ 0 h 293"/>
                    <a:gd name="T17" fmla="*/ 15 w 15"/>
                    <a:gd name="T18" fmla="*/ 293 h 2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" h="293">
                      <a:moveTo>
                        <a:pt x="15" y="2"/>
                      </a:moveTo>
                      <a:lnTo>
                        <a:pt x="15" y="293"/>
                      </a:lnTo>
                      <a:lnTo>
                        <a:pt x="0" y="291"/>
                      </a:lnTo>
                      <a:lnTo>
                        <a:pt x="0" y="0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25" name="Group 958"/>
                <p:cNvGrpSpPr>
                  <a:grpSpLocks/>
                </p:cNvGrpSpPr>
                <p:nvPr/>
              </p:nvGrpSpPr>
              <p:grpSpPr bwMode="auto">
                <a:xfrm>
                  <a:off x="948" y="2071"/>
                  <a:ext cx="263" cy="461"/>
                  <a:chOff x="948" y="2071"/>
                  <a:chExt cx="263" cy="461"/>
                </a:xfrm>
              </p:grpSpPr>
              <p:sp>
                <p:nvSpPr>
                  <p:cNvPr id="3226" name="Freeform 959"/>
                  <p:cNvSpPr>
                    <a:spLocks/>
                  </p:cNvSpPr>
                  <p:nvPr/>
                </p:nvSpPr>
                <p:spPr bwMode="auto">
                  <a:xfrm>
                    <a:off x="953" y="2360"/>
                    <a:ext cx="95" cy="162"/>
                  </a:xfrm>
                  <a:custGeom>
                    <a:avLst/>
                    <a:gdLst>
                      <a:gd name="T0" fmla="*/ 0 w 95"/>
                      <a:gd name="T1" fmla="*/ 156 h 162"/>
                      <a:gd name="T2" fmla="*/ 3 w 95"/>
                      <a:gd name="T3" fmla="*/ 162 h 162"/>
                      <a:gd name="T4" fmla="*/ 95 w 95"/>
                      <a:gd name="T5" fmla="*/ 8 h 162"/>
                      <a:gd name="T6" fmla="*/ 91 w 95"/>
                      <a:gd name="T7" fmla="*/ 0 h 162"/>
                      <a:gd name="T8" fmla="*/ 0 w 95"/>
                      <a:gd name="T9" fmla="*/ 156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162"/>
                      <a:gd name="T17" fmla="*/ 95 w 95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162">
                        <a:moveTo>
                          <a:pt x="0" y="156"/>
                        </a:moveTo>
                        <a:lnTo>
                          <a:pt x="3" y="162"/>
                        </a:lnTo>
                        <a:lnTo>
                          <a:pt x="95" y="8"/>
                        </a:lnTo>
                        <a:lnTo>
                          <a:pt x="91" y="0"/>
                        </a:lnTo>
                        <a:lnTo>
                          <a:pt x="0" y="15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7" name="Freeform 960"/>
                  <p:cNvSpPr>
                    <a:spLocks/>
                  </p:cNvSpPr>
                  <p:nvPr/>
                </p:nvSpPr>
                <p:spPr bwMode="auto">
                  <a:xfrm>
                    <a:off x="1007" y="2082"/>
                    <a:ext cx="118" cy="201"/>
                  </a:xfrm>
                  <a:custGeom>
                    <a:avLst/>
                    <a:gdLst>
                      <a:gd name="T0" fmla="*/ 0 w 118"/>
                      <a:gd name="T1" fmla="*/ 183 h 201"/>
                      <a:gd name="T2" fmla="*/ 10 w 118"/>
                      <a:gd name="T3" fmla="*/ 201 h 201"/>
                      <a:gd name="T4" fmla="*/ 118 w 118"/>
                      <a:gd name="T5" fmla="*/ 18 h 201"/>
                      <a:gd name="T6" fmla="*/ 107 w 118"/>
                      <a:gd name="T7" fmla="*/ 0 h 201"/>
                      <a:gd name="T8" fmla="*/ 0 w 118"/>
                      <a:gd name="T9" fmla="*/ 183 h 2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8"/>
                      <a:gd name="T16" fmla="*/ 0 h 201"/>
                      <a:gd name="T17" fmla="*/ 118 w 118"/>
                      <a:gd name="T18" fmla="*/ 201 h 2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8" h="201">
                        <a:moveTo>
                          <a:pt x="0" y="183"/>
                        </a:moveTo>
                        <a:lnTo>
                          <a:pt x="10" y="201"/>
                        </a:lnTo>
                        <a:lnTo>
                          <a:pt x="118" y="18"/>
                        </a:lnTo>
                        <a:lnTo>
                          <a:pt x="107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8" name="Freeform 961"/>
                  <p:cNvSpPr>
                    <a:spLocks/>
                  </p:cNvSpPr>
                  <p:nvPr/>
                </p:nvSpPr>
                <p:spPr bwMode="auto">
                  <a:xfrm>
                    <a:off x="1087" y="2235"/>
                    <a:ext cx="115" cy="198"/>
                  </a:xfrm>
                  <a:custGeom>
                    <a:avLst/>
                    <a:gdLst>
                      <a:gd name="T0" fmla="*/ 0 w 115"/>
                      <a:gd name="T1" fmla="*/ 183 h 198"/>
                      <a:gd name="T2" fmla="*/ 6 w 115"/>
                      <a:gd name="T3" fmla="*/ 198 h 198"/>
                      <a:gd name="T4" fmla="*/ 115 w 115"/>
                      <a:gd name="T5" fmla="*/ 16 h 198"/>
                      <a:gd name="T6" fmla="*/ 106 w 115"/>
                      <a:gd name="T7" fmla="*/ 0 h 198"/>
                      <a:gd name="T8" fmla="*/ 0 w 115"/>
                      <a:gd name="T9" fmla="*/ 183 h 1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5"/>
                      <a:gd name="T16" fmla="*/ 0 h 198"/>
                      <a:gd name="T17" fmla="*/ 115 w 115"/>
                      <a:gd name="T18" fmla="*/ 198 h 1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5" h="198">
                        <a:moveTo>
                          <a:pt x="0" y="183"/>
                        </a:moveTo>
                        <a:lnTo>
                          <a:pt x="6" y="198"/>
                        </a:lnTo>
                        <a:lnTo>
                          <a:pt x="115" y="16"/>
                        </a:lnTo>
                        <a:lnTo>
                          <a:pt x="106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9" name="Freeform 962"/>
                  <p:cNvSpPr>
                    <a:spLocks/>
                  </p:cNvSpPr>
                  <p:nvPr/>
                </p:nvSpPr>
                <p:spPr bwMode="auto">
                  <a:xfrm>
                    <a:off x="996" y="2263"/>
                    <a:ext cx="106" cy="200"/>
                  </a:xfrm>
                  <a:custGeom>
                    <a:avLst/>
                    <a:gdLst>
                      <a:gd name="T0" fmla="*/ 0 w 106"/>
                      <a:gd name="T1" fmla="*/ 21 h 200"/>
                      <a:gd name="T2" fmla="*/ 97 w 106"/>
                      <a:gd name="T3" fmla="*/ 200 h 200"/>
                      <a:gd name="T4" fmla="*/ 106 w 106"/>
                      <a:gd name="T5" fmla="*/ 178 h 200"/>
                      <a:gd name="T6" fmla="*/ 11 w 106"/>
                      <a:gd name="T7" fmla="*/ 0 h 200"/>
                      <a:gd name="T8" fmla="*/ 0 w 106"/>
                      <a:gd name="T9" fmla="*/ 21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6"/>
                      <a:gd name="T16" fmla="*/ 0 h 200"/>
                      <a:gd name="T17" fmla="*/ 106 w 106"/>
                      <a:gd name="T18" fmla="*/ 200 h 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6" h="200">
                        <a:moveTo>
                          <a:pt x="0" y="21"/>
                        </a:moveTo>
                        <a:lnTo>
                          <a:pt x="97" y="200"/>
                        </a:lnTo>
                        <a:lnTo>
                          <a:pt x="106" y="178"/>
                        </a:lnTo>
                        <a:lnTo>
                          <a:pt x="11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30" name="Freeform 963"/>
                  <p:cNvSpPr>
                    <a:spLocks/>
                  </p:cNvSpPr>
                  <p:nvPr/>
                </p:nvSpPr>
                <p:spPr bwMode="auto">
                  <a:xfrm>
                    <a:off x="1028" y="2071"/>
                    <a:ext cx="183" cy="318"/>
                  </a:xfrm>
                  <a:custGeom>
                    <a:avLst/>
                    <a:gdLst>
                      <a:gd name="T0" fmla="*/ 183 w 183"/>
                      <a:gd name="T1" fmla="*/ 62 h 318"/>
                      <a:gd name="T2" fmla="*/ 150 w 183"/>
                      <a:gd name="T3" fmla="*/ 0 h 318"/>
                      <a:gd name="T4" fmla="*/ 120 w 183"/>
                      <a:gd name="T5" fmla="*/ 44 h 318"/>
                      <a:gd name="T6" fmla="*/ 108 w 183"/>
                      <a:gd name="T7" fmla="*/ 17 h 318"/>
                      <a:gd name="T8" fmla="*/ 86 w 183"/>
                      <a:gd name="T9" fmla="*/ 9 h 318"/>
                      <a:gd name="T10" fmla="*/ 11 w 183"/>
                      <a:gd name="T11" fmla="*/ 136 h 318"/>
                      <a:gd name="T12" fmla="*/ 0 w 183"/>
                      <a:gd name="T13" fmla="*/ 213 h 318"/>
                      <a:gd name="T14" fmla="*/ 56 w 183"/>
                      <a:gd name="T15" fmla="*/ 318 h 318"/>
                      <a:gd name="T16" fmla="*/ 102 w 183"/>
                      <a:gd name="T17" fmla="*/ 308 h 318"/>
                      <a:gd name="T18" fmla="*/ 172 w 183"/>
                      <a:gd name="T19" fmla="*/ 185 h 318"/>
                      <a:gd name="T20" fmla="*/ 172 w 183"/>
                      <a:gd name="T21" fmla="*/ 142 h 318"/>
                      <a:gd name="T22" fmla="*/ 154 w 183"/>
                      <a:gd name="T23" fmla="*/ 106 h 318"/>
                      <a:gd name="T24" fmla="*/ 183 w 183"/>
                      <a:gd name="T25" fmla="*/ 62 h 31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3"/>
                      <a:gd name="T40" fmla="*/ 0 h 318"/>
                      <a:gd name="T41" fmla="*/ 183 w 183"/>
                      <a:gd name="T42" fmla="*/ 318 h 31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3" h="318">
                        <a:moveTo>
                          <a:pt x="183" y="62"/>
                        </a:moveTo>
                        <a:lnTo>
                          <a:pt x="150" y="0"/>
                        </a:lnTo>
                        <a:lnTo>
                          <a:pt x="120" y="44"/>
                        </a:lnTo>
                        <a:lnTo>
                          <a:pt x="108" y="17"/>
                        </a:lnTo>
                        <a:lnTo>
                          <a:pt x="86" y="9"/>
                        </a:lnTo>
                        <a:lnTo>
                          <a:pt x="11" y="136"/>
                        </a:lnTo>
                        <a:lnTo>
                          <a:pt x="0" y="213"/>
                        </a:lnTo>
                        <a:lnTo>
                          <a:pt x="56" y="318"/>
                        </a:lnTo>
                        <a:lnTo>
                          <a:pt x="102" y="308"/>
                        </a:lnTo>
                        <a:lnTo>
                          <a:pt x="172" y="185"/>
                        </a:lnTo>
                        <a:lnTo>
                          <a:pt x="172" y="142"/>
                        </a:lnTo>
                        <a:lnTo>
                          <a:pt x="154" y="106"/>
                        </a:lnTo>
                        <a:lnTo>
                          <a:pt x="183" y="62"/>
                        </a:lnTo>
                        <a:close/>
                      </a:path>
                    </a:pathLst>
                  </a:custGeom>
                  <a:solidFill>
                    <a:srgbClr val="FFD2A5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31" name="Freeform 964"/>
                  <p:cNvSpPr>
                    <a:spLocks/>
                  </p:cNvSpPr>
                  <p:nvPr/>
                </p:nvSpPr>
                <p:spPr bwMode="auto">
                  <a:xfrm>
                    <a:off x="948" y="2472"/>
                    <a:ext cx="36" cy="60"/>
                  </a:xfrm>
                  <a:custGeom>
                    <a:avLst/>
                    <a:gdLst>
                      <a:gd name="T0" fmla="*/ 0 w 36"/>
                      <a:gd name="T1" fmla="*/ 35 h 60"/>
                      <a:gd name="T2" fmla="*/ 14 w 36"/>
                      <a:gd name="T3" fmla="*/ 60 h 60"/>
                      <a:gd name="T4" fmla="*/ 36 w 36"/>
                      <a:gd name="T5" fmla="*/ 25 h 60"/>
                      <a:gd name="T6" fmla="*/ 20 w 36"/>
                      <a:gd name="T7" fmla="*/ 0 h 60"/>
                      <a:gd name="T8" fmla="*/ 0 w 36"/>
                      <a:gd name="T9" fmla="*/ 35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60"/>
                      <a:gd name="T17" fmla="*/ 36 w 36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60">
                        <a:moveTo>
                          <a:pt x="0" y="35"/>
                        </a:moveTo>
                        <a:lnTo>
                          <a:pt x="14" y="60"/>
                        </a:lnTo>
                        <a:lnTo>
                          <a:pt x="36" y="25"/>
                        </a:lnTo>
                        <a:lnTo>
                          <a:pt x="20" y="0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220" name="Group 965"/>
              <p:cNvGrpSpPr>
                <a:grpSpLocks/>
              </p:cNvGrpSpPr>
              <p:nvPr/>
            </p:nvGrpSpPr>
            <p:grpSpPr bwMode="auto">
              <a:xfrm>
                <a:off x="1048" y="2280"/>
                <a:ext cx="202" cy="452"/>
                <a:chOff x="1062" y="2302"/>
                <a:chExt cx="202" cy="452"/>
              </a:xfrm>
            </p:grpSpPr>
            <p:sp>
              <p:nvSpPr>
                <p:cNvPr id="3221" name="Freeform 966"/>
                <p:cNvSpPr>
                  <a:spLocks/>
                </p:cNvSpPr>
                <p:nvPr/>
              </p:nvSpPr>
              <p:spPr bwMode="auto">
                <a:xfrm>
                  <a:off x="1081" y="2319"/>
                  <a:ext cx="13" cy="383"/>
                </a:xfrm>
                <a:custGeom>
                  <a:avLst/>
                  <a:gdLst>
                    <a:gd name="T0" fmla="*/ 0 w 13"/>
                    <a:gd name="T1" fmla="*/ 0 h 383"/>
                    <a:gd name="T2" fmla="*/ 0 w 13"/>
                    <a:gd name="T3" fmla="*/ 378 h 383"/>
                    <a:gd name="T4" fmla="*/ 13 w 13"/>
                    <a:gd name="T5" fmla="*/ 383 h 383"/>
                    <a:gd name="T6" fmla="*/ 13 w 13"/>
                    <a:gd name="T7" fmla="*/ 5 h 383"/>
                    <a:gd name="T8" fmla="*/ 0 w 13"/>
                    <a:gd name="T9" fmla="*/ 0 h 3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383"/>
                    <a:gd name="T17" fmla="*/ 13 w 13"/>
                    <a:gd name="T18" fmla="*/ 383 h 3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383">
                      <a:moveTo>
                        <a:pt x="0" y="0"/>
                      </a:moveTo>
                      <a:lnTo>
                        <a:pt x="0" y="378"/>
                      </a:lnTo>
                      <a:lnTo>
                        <a:pt x="13" y="383"/>
                      </a:lnTo>
                      <a:lnTo>
                        <a:pt x="13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2" name="Freeform 967"/>
                <p:cNvSpPr>
                  <a:spLocks/>
                </p:cNvSpPr>
                <p:nvPr/>
              </p:nvSpPr>
              <p:spPr bwMode="auto">
                <a:xfrm>
                  <a:off x="1196" y="2354"/>
                  <a:ext cx="13" cy="400"/>
                </a:xfrm>
                <a:custGeom>
                  <a:avLst/>
                  <a:gdLst>
                    <a:gd name="T0" fmla="*/ 0 w 13"/>
                    <a:gd name="T1" fmla="*/ 0 h 400"/>
                    <a:gd name="T2" fmla="*/ 0 w 13"/>
                    <a:gd name="T3" fmla="*/ 395 h 400"/>
                    <a:gd name="T4" fmla="*/ 13 w 13"/>
                    <a:gd name="T5" fmla="*/ 400 h 400"/>
                    <a:gd name="T6" fmla="*/ 13 w 13"/>
                    <a:gd name="T7" fmla="*/ 4 h 400"/>
                    <a:gd name="T8" fmla="*/ 0 w 13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400"/>
                    <a:gd name="T17" fmla="*/ 13 w 13"/>
                    <a:gd name="T18" fmla="*/ 400 h 4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400">
                      <a:moveTo>
                        <a:pt x="0" y="0"/>
                      </a:moveTo>
                      <a:lnTo>
                        <a:pt x="0" y="395"/>
                      </a:lnTo>
                      <a:lnTo>
                        <a:pt x="13" y="400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3" name="Freeform 968"/>
                <p:cNvSpPr>
                  <a:spLocks/>
                </p:cNvSpPr>
                <p:nvPr/>
              </p:nvSpPr>
              <p:spPr bwMode="auto">
                <a:xfrm>
                  <a:off x="1062" y="2302"/>
                  <a:ext cx="202" cy="229"/>
                </a:xfrm>
                <a:custGeom>
                  <a:avLst/>
                  <a:gdLst>
                    <a:gd name="T0" fmla="*/ 202 w 202"/>
                    <a:gd name="T1" fmla="*/ 179 h 229"/>
                    <a:gd name="T2" fmla="*/ 202 w 202"/>
                    <a:gd name="T3" fmla="*/ 110 h 229"/>
                    <a:gd name="T4" fmla="*/ 166 w 202"/>
                    <a:gd name="T5" fmla="*/ 99 h 229"/>
                    <a:gd name="T6" fmla="*/ 166 w 202"/>
                    <a:gd name="T7" fmla="*/ 62 h 229"/>
                    <a:gd name="T8" fmla="*/ 154 w 202"/>
                    <a:gd name="T9" fmla="*/ 35 h 229"/>
                    <a:gd name="T10" fmla="*/ 38 w 202"/>
                    <a:gd name="T11" fmla="*/ 0 h 229"/>
                    <a:gd name="T12" fmla="*/ 0 w 202"/>
                    <a:gd name="T13" fmla="*/ 23 h 229"/>
                    <a:gd name="T14" fmla="*/ 0 w 202"/>
                    <a:gd name="T15" fmla="*/ 146 h 229"/>
                    <a:gd name="T16" fmla="*/ 39 w 202"/>
                    <a:gd name="T17" fmla="*/ 196 h 229"/>
                    <a:gd name="T18" fmla="*/ 146 w 202"/>
                    <a:gd name="T19" fmla="*/ 229 h 229"/>
                    <a:gd name="T20" fmla="*/ 165 w 202"/>
                    <a:gd name="T21" fmla="*/ 198 h 229"/>
                    <a:gd name="T22" fmla="*/ 165 w 202"/>
                    <a:gd name="T23" fmla="*/ 167 h 229"/>
                    <a:gd name="T24" fmla="*/ 202 w 202"/>
                    <a:gd name="T25" fmla="*/ 179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229"/>
                    <a:gd name="T41" fmla="*/ 202 w 202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229">
                      <a:moveTo>
                        <a:pt x="202" y="179"/>
                      </a:moveTo>
                      <a:lnTo>
                        <a:pt x="202" y="110"/>
                      </a:lnTo>
                      <a:lnTo>
                        <a:pt x="166" y="99"/>
                      </a:lnTo>
                      <a:lnTo>
                        <a:pt x="166" y="62"/>
                      </a:lnTo>
                      <a:lnTo>
                        <a:pt x="154" y="35"/>
                      </a:lnTo>
                      <a:lnTo>
                        <a:pt x="38" y="0"/>
                      </a:lnTo>
                      <a:lnTo>
                        <a:pt x="0" y="23"/>
                      </a:lnTo>
                      <a:lnTo>
                        <a:pt x="0" y="146"/>
                      </a:lnTo>
                      <a:lnTo>
                        <a:pt x="39" y="196"/>
                      </a:lnTo>
                      <a:lnTo>
                        <a:pt x="146" y="229"/>
                      </a:lnTo>
                      <a:lnTo>
                        <a:pt x="165" y="198"/>
                      </a:lnTo>
                      <a:lnTo>
                        <a:pt x="165" y="167"/>
                      </a:lnTo>
                      <a:lnTo>
                        <a:pt x="202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218" name="Freeform 969"/>
            <p:cNvSpPr>
              <a:spLocks/>
            </p:cNvSpPr>
            <p:nvPr/>
          </p:nvSpPr>
          <p:spPr bwMode="auto">
            <a:xfrm>
              <a:off x="1212" y="2096"/>
              <a:ext cx="96" cy="312"/>
            </a:xfrm>
            <a:custGeom>
              <a:avLst/>
              <a:gdLst>
                <a:gd name="T0" fmla="*/ 0 w 96"/>
                <a:gd name="T1" fmla="*/ 0 h 312"/>
                <a:gd name="T2" fmla="*/ 84 w 96"/>
                <a:gd name="T3" fmla="*/ 140 h 312"/>
                <a:gd name="T4" fmla="*/ 60 w 96"/>
                <a:gd name="T5" fmla="*/ 312 h 312"/>
                <a:gd name="T6" fmla="*/ 0 60000 65536"/>
                <a:gd name="T7" fmla="*/ 0 60000 65536"/>
                <a:gd name="T8" fmla="*/ 0 60000 65536"/>
                <a:gd name="T9" fmla="*/ 0 w 96"/>
                <a:gd name="T10" fmla="*/ 0 h 312"/>
                <a:gd name="T11" fmla="*/ 96 w 96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12">
                  <a:moveTo>
                    <a:pt x="0" y="0"/>
                  </a:moveTo>
                  <a:cubicBezTo>
                    <a:pt x="15" y="23"/>
                    <a:pt x="74" y="88"/>
                    <a:pt x="84" y="140"/>
                  </a:cubicBezTo>
                  <a:cubicBezTo>
                    <a:pt x="96" y="189"/>
                    <a:pt x="65" y="276"/>
                    <a:pt x="60" y="3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00" name="Group 970"/>
          <p:cNvGrpSpPr>
            <a:grpSpLocks/>
          </p:cNvGrpSpPr>
          <p:nvPr/>
        </p:nvGrpSpPr>
        <p:grpSpPr bwMode="auto">
          <a:xfrm>
            <a:off x="4648200" y="4267200"/>
            <a:ext cx="309563" cy="1065213"/>
            <a:chOff x="1783" y="2263"/>
            <a:chExt cx="195" cy="671"/>
          </a:xfrm>
        </p:grpSpPr>
        <p:grpSp>
          <p:nvGrpSpPr>
            <p:cNvPr id="3204" name="Group 971"/>
            <p:cNvGrpSpPr>
              <a:grpSpLocks/>
            </p:cNvGrpSpPr>
            <p:nvPr/>
          </p:nvGrpSpPr>
          <p:grpSpPr bwMode="auto">
            <a:xfrm>
              <a:off x="1783" y="2263"/>
              <a:ext cx="172" cy="588"/>
              <a:chOff x="1783" y="2263"/>
              <a:chExt cx="172" cy="588"/>
            </a:xfrm>
          </p:grpSpPr>
          <p:sp>
            <p:nvSpPr>
              <p:cNvPr id="3209" name="Freeform 972"/>
              <p:cNvSpPr>
                <a:spLocks/>
              </p:cNvSpPr>
              <p:nvPr/>
            </p:nvSpPr>
            <p:spPr bwMode="auto">
              <a:xfrm>
                <a:off x="1840" y="2558"/>
                <a:ext cx="10" cy="293"/>
              </a:xfrm>
              <a:custGeom>
                <a:avLst/>
                <a:gdLst>
                  <a:gd name="T0" fmla="*/ 10 w 10"/>
                  <a:gd name="T1" fmla="*/ 2 h 293"/>
                  <a:gd name="T2" fmla="*/ 10 w 10"/>
                  <a:gd name="T3" fmla="*/ 293 h 293"/>
                  <a:gd name="T4" fmla="*/ 0 w 10"/>
                  <a:gd name="T5" fmla="*/ 291 h 293"/>
                  <a:gd name="T6" fmla="*/ 0 w 10"/>
                  <a:gd name="T7" fmla="*/ 0 h 293"/>
                  <a:gd name="T8" fmla="*/ 10 w 10"/>
                  <a:gd name="T9" fmla="*/ 2 h 2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293"/>
                  <a:gd name="T17" fmla="*/ 10 w 10"/>
                  <a:gd name="T18" fmla="*/ 293 h 2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293">
                    <a:moveTo>
                      <a:pt x="10" y="2"/>
                    </a:moveTo>
                    <a:lnTo>
                      <a:pt x="10" y="293"/>
                    </a:lnTo>
                    <a:lnTo>
                      <a:pt x="0" y="291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210" name="Group 973"/>
              <p:cNvGrpSpPr>
                <a:grpSpLocks/>
              </p:cNvGrpSpPr>
              <p:nvPr/>
            </p:nvGrpSpPr>
            <p:grpSpPr bwMode="auto">
              <a:xfrm>
                <a:off x="1783" y="2263"/>
                <a:ext cx="172" cy="461"/>
                <a:chOff x="1783" y="2263"/>
                <a:chExt cx="172" cy="461"/>
              </a:xfrm>
            </p:grpSpPr>
            <p:sp>
              <p:nvSpPr>
                <p:cNvPr id="3211" name="Freeform 974"/>
                <p:cNvSpPr>
                  <a:spLocks/>
                </p:cNvSpPr>
                <p:nvPr/>
              </p:nvSpPr>
              <p:spPr bwMode="auto">
                <a:xfrm>
                  <a:off x="1787" y="2552"/>
                  <a:ext cx="62" cy="162"/>
                </a:xfrm>
                <a:custGeom>
                  <a:avLst/>
                  <a:gdLst>
                    <a:gd name="T0" fmla="*/ 0 w 62"/>
                    <a:gd name="T1" fmla="*/ 156 h 162"/>
                    <a:gd name="T2" fmla="*/ 2 w 62"/>
                    <a:gd name="T3" fmla="*/ 162 h 162"/>
                    <a:gd name="T4" fmla="*/ 62 w 62"/>
                    <a:gd name="T5" fmla="*/ 8 h 162"/>
                    <a:gd name="T6" fmla="*/ 59 w 62"/>
                    <a:gd name="T7" fmla="*/ 0 h 162"/>
                    <a:gd name="T8" fmla="*/ 0 w 62"/>
                    <a:gd name="T9" fmla="*/ 156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62"/>
                    <a:gd name="T17" fmla="*/ 62 w 62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62">
                      <a:moveTo>
                        <a:pt x="0" y="156"/>
                      </a:moveTo>
                      <a:lnTo>
                        <a:pt x="2" y="162"/>
                      </a:lnTo>
                      <a:lnTo>
                        <a:pt x="62" y="8"/>
                      </a:lnTo>
                      <a:lnTo>
                        <a:pt x="59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2" name="Freeform 975"/>
                <p:cNvSpPr>
                  <a:spLocks/>
                </p:cNvSpPr>
                <p:nvPr/>
              </p:nvSpPr>
              <p:spPr bwMode="auto">
                <a:xfrm>
                  <a:off x="1821" y="2274"/>
                  <a:ext cx="78" cy="201"/>
                </a:xfrm>
                <a:custGeom>
                  <a:avLst/>
                  <a:gdLst>
                    <a:gd name="T0" fmla="*/ 0 w 78"/>
                    <a:gd name="T1" fmla="*/ 183 h 201"/>
                    <a:gd name="T2" fmla="*/ 7 w 78"/>
                    <a:gd name="T3" fmla="*/ 201 h 201"/>
                    <a:gd name="T4" fmla="*/ 78 w 78"/>
                    <a:gd name="T5" fmla="*/ 18 h 201"/>
                    <a:gd name="T6" fmla="*/ 71 w 78"/>
                    <a:gd name="T7" fmla="*/ 0 h 201"/>
                    <a:gd name="T8" fmla="*/ 0 w 78"/>
                    <a:gd name="T9" fmla="*/ 183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201"/>
                    <a:gd name="T17" fmla="*/ 78 w 78"/>
                    <a:gd name="T18" fmla="*/ 201 h 2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201">
                      <a:moveTo>
                        <a:pt x="0" y="183"/>
                      </a:moveTo>
                      <a:lnTo>
                        <a:pt x="7" y="201"/>
                      </a:lnTo>
                      <a:lnTo>
                        <a:pt x="78" y="18"/>
                      </a:lnTo>
                      <a:lnTo>
                        <a:pt x="71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3" name="Freeform 976"/>
                <p:cNvSpPr>
                  <a:spLocks/>
                </p:cNvSpPr>
                <p:nvPr/>
              </p:nvSpPr>
              <p:spPr bwMode="auto">
                <a:xfrm>
                  <a:off x="1874" y="2427"/>
                  <a:ext cx="75" cy="198"/>
                </a:xfrm>
                <a:custGeom>
                  <a:avLst/>
                  <a:gdLst>
                    <a:gd name="T0" fmla="*/ 0 w 75"/>
                    <a:gd name="T1" fmla="*/ 183 h 198"/>
                    <a:gd name="T2" fmla="*/ 4 w 75"/>
                    <a:gd name="T3" fmla="*/ 198 h 198"/>
                    <a:gd name="T4" fmla="*/ 75 w 75"/>
                    <a:gd name="T5" fmla="*/ 16 h 198"/>
                    <a:gd name="T6" fmla="*/ 69 w 75"/>
                    <a:gd name="T7" fmla="*/ 0 h 198"/>
                    <a:gd name="T8" fmla="*/ 0 w 75"/>
                    <a:gd name="T9" fmla="*/ 183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198"/>
                    <a:gd name="T17" fmla="*/ 75 w 75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198">
                      <a:moveTo>
                        <a:pt x="0" y="183"/>
                      </a:moveTo>
                      <a:lnTo>
                        <a:pt x="4" y="198"/>
                      </a:lnTo>
                      <a:lnTo>
                        <a:pt x="75" y="16"/>
                      </a:lnTo>
                      <a:lnTo>
                        <a:pt x="69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4" name="Freeform 977"/>
                <p:cNvSpPr>
                  <a:spLocks/>
                </p:cNvSpPr>
                <p:nvPr/>
              </p:nvSpPr>
              <p:spPr bwMode="auto">
                <a:xfrm>
                  <a:off x="1815" y="2455"/>
                  <a:ext cx="70" cy="200"/>
                </a:xfrm>
                <a:custGeom>
                  <a:avLst/>
                  <a:gdLst>
                    <a:gd name="T0" fmla="*/ 0 w 70"/>
                    <a:gd name="T1" fmla="*/ 21 h 200"/>
                    <a:gd name="T2" fmla="*/ 63 w 70"/>
                    <a:gd name="T3" fmla="*/ 200 h 200"/>
                    <a:gd name="T4" fmla="*/ 70 w 70"/>
                    <a:gd name="T5" fmla="*/ 178 h 200"/>
                    <a:gd name="T6" fmla="*/ 6 w 70"/>
                    <a:gd name="T7" fmla="*/ 0 h 200"/>
                    <a:gd name="T8" fmla="*/ 0 w 70"/>
                    <a:gd name="T9" fmla="*/ 21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200"/>
                    <a:gd name="T17" fmla="*/ 70 w 70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200">
                      <a:moveTo>
                        <a:pt x="0" y="21"/>
                      </a:moveTo>
                      <a:lnTo>
                        <a:pt x="63" y="200"/>
                      </a:lnTo>
                      <a:lnTo>
                        <a:pt x="70" y="178"/>
                      </a:lnTo>
                      <a:lnTo>
                        <a:pt x="6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5" name="Freeform 978"/>
                <p:cNvSpPr>
                  <a:spLocks/>
                </p:cNvSpPr>
                <p:nvPr/>
              </p:nvSpPr>
              <p:spPr bwMode="auto">
                <a:xfrm>
                  <a:off x="1836" y="2263"/>
                  <a:ext cx="119" cy="318"/>
                </a:xfrm>
                <a:custGeom>
                  <a:avLst/>
                  <a:gdLst>
                    <a:gd name="T0" fmla="*/ 119 w 119"/>
                    <a:gd name="T1" fmla="*/ 62 h 318"/>
                    <a:gd name="T2" fmla="*/ 98 w 119"/>
                    <a:gd name="T3" fmla="*/ 0 h 318"/>
                    <a:gd name="T4" fmla="*/ 79 w 119"/>
                    <a:gd name="T5" fmla="*/ 44 h 318"/>
                    <a:gd name="T6" fmla="*/ 70 w 119"/>
                    <a:gd name="T7" fmla="*/ 17 h 318"/>
                    <a:gd name="T8" fmla="*/ 56 w 119"/>
                    <a:gd name="T9" fmla="*/ 9 h 318"/>
                    <a:gd name="T10" fmla="*/ 7 w 119"/>
                    <a:gd name="T11" fmla="*/ 136 h 318"/>
                    <a:gd name="T12" fmla="*/ 0 w 119"/>
                    <a:gd name="T13" fmla="*/ 213 h 318"/>
                    <a:gd name="T14" fmla="*/ 37 w 119"/>
                    <a:gd name="T15" fmla="*/ 318 h 318"/>
                    <a:gd name="T16" fmla="*/ 67 w 119"/>
                    <a:gd name="T17" fmla="*/ 308 h 318"/>
                    <a:gd name="T18" fmla="*/ 116 w 119"/>
                    <a:gd name="T19" fmla="*/ 178 h 318"/>
                    <a:gd name="T20" fmla="*/ 112 w 119"/>
                    <a:gd name="T21" fmla="*/ 135 h 318"/>
                    <a:gd name="T22" fmla="*/ 100 w 119"/>
                    <a:gd name="T23" fmla="*/ 106 h 318"/>
                    <a:gd name="T24" fmla="*/ 119 w 119"/>
                    <a:gd name="T25" fmla="*/ 62 h 3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9"/>
                    <a:gd name="T40" fmla="*/ 0 h 318"/>
                    <a:gd name="T41" fmla="*/ 119 w 119"/>
                    <a:gd name="T42" fmla="*/ 318 h 3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9" h="318">
                      <a:moveTo>
                        <a:pt x="119" y="62"/>
                      </a:moveTo>
                      <a:lnTo>
                        <a:pt x="98" y="0"/>
                      </a:lnTo>
                      <a:lnTo>
                        <a:pt x="79" y="44"/>
                      </a:lnTo>
                      <a:lnTo>
                        <a:pt x="70" y="17"/>
                      </a:lnTo>
                      <a:lnTo>
                        <a:pt x="56" y="9"/>
                      </a:lnTo>
                      <a:lnTo>
                        <a:pt x="7" y="136"/>
                      </a:lnTo>
                      <a:lnTo>
                        <a:pt x="0" y="213"/>
                      </a:lnTo>
                      <a:lnTo>
                        <a:pt x="37" y="318"/>
                      </a:lnTo>
                      <a:lnTo>
                        <a:pt x="67" y="308"/>
                      </a:lnTo>
                      <a:lnTo>
                        <a:pt x="116" y="178"/>
                      </a:lnTo>
                      <a:lnTo>
                        <a:pt x="112" y="135"/>
                      </a:lnTo>
                      <a:lnTo>
                        <a:pt x="100" y="106"/>
                      </a:lnTo>
                      <a:lnTo>
                        <a:pt x="119" y="62"/>
                      </a:lnTo>
                      <a:close/>
                    </a:path>
                  </a:pathLst>
                </a:custGeom>
                <a:solidFill>
                  <a:srgbClr val="FFD2A5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6" name="Freeform 979"/>
                <p:cNvSpPr>
                  <a:spLocks/>
                </p:cNvSpPr>
                <p:nvPr/>
              </p:nvSpPr>
              <p:spPr bwMode="auto">
                <a:xfrm>
                  <a:off x="1783" y="2664"/>
                  <a:ext cx="24" cy="60"/>
                </a:xfrm>
                <a:custGeom>
                  <a:avLst/>
                  <a:gdLst>
                    <a:gd name="T0" fmla="*/ 0 w 24"/>
                    <a:gd name="T1" fmla="*/ 35 h 60"/>
                    <a:gd name="T2" fmla="*/ 10 w 24"/>
                    <a:gd name="T3" fmla="*/ 60 h 60"/>
                    <a:gd name="T4" fmla="*/ 24 w 24"/>
                    <a:gd name="T5" fmla="*/ 25 h 60"/>
                    <a:gd name="T6" fmla="*/ 14 w 24"/>
                    <a:gd name="T7" fmla="*/ 0 h 60"/>
                    <a:gd name="T8" fmla="*/ 0 w 24"/>
                    <a:gd name="T9" fmla="*/ 35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0"/>
                    <a:gd name="T17" fmla="*/ 24 w 24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0">
                      <a:moveTo>
                        <a:pt x="0" y="35"/>
                      </a:moveTo>
                      <a:lnTo>
                        <a:pt x="10" y="60"/>
                      </a:lnTo>
                      <a:lnTo>
                        <a:pt x="24" y="25"/>
                      </a:lnTo>
                      <a:lnTo>
                        <a:pt x="14" y="0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205" name="Group 980"/>
            <p:cNvGrpSpPr>
              <a:grpSpLocks/>
            </p:cNvGrpSpPr>
            <p:nvPr/>
          </p:nvGrpSpPr>
          <p:grpSpPr bwMode="auto">
            <a:xfrm>
              <a:off x="1854" y="2482"/>
              <a:ext cx="124" cy="452"/>
              <a:chOff x="1858" y="2494"/>
              <a:chExt cx="132" cy="452"/>
            </a:xfrm>
          </p:grpSpPr>
          <p:sp>
            <p:nvSpPr>
              <p:cNvPr id="3206" name="Freeform 981"/>
              <p:cNvSpPr>
                <a:spLocks/>
              </p:cNvSpPr>
              <p:nvPr/>
            </p:nvSpPr>
            <p:spPr bwMode="auto">
              <a:xfrm>
                <a:off x="1870" y="2511"/>
                <a:ext cx="9" cy="383"/>
              </a:xfrm>
              <a:custGeom>
                <a:avLst/>
                <a:gdLst>
                  <a:gd name="T0" fmla="*/ 0 w 9"/>
                  <a:gd name="T1" fmla="*/ 0 h 383"/>
                  <a:gd name="T2" fmla="*/ 0 w 9"/>
                  <a:gd name="T3" fmla="*/ 378 h 383"/>
                  <a:gd name="T4" fmla="*/ 9 w 9"/>
                  <a:gd name="T5" fmla="*/ 383 h 383"/>
                  <a:gd name="T6" fmla="*/ 9 w 9"/>
                  <a:gd name="T7" fmla="*/ 5 h 383"/>
                  <a:gd name="T8" fmla="*/ 0 w 9"/>
                  <a:gd name="T9" fmla="*/ 0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383"/>
                  <a:gd name="T17" fmla="*/ 9 w 9"/>
                  <a:gd name="T18" fmla="*/ 383 h 3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383">
                    <a:moveTo>
                      <a:pt x="0" y="0"/>
                    </a:moveTo>
                    <a:lnTo>
                      <a:pt x="0" y="378"/>
                    </a:lnTo>
                    <a:lnTo>
                      <a:pt x="9" y="383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7" name="Freeform 982"/>
              <p:cNvSpPr>
                <a:spLocks/>
              </p:cNvSpPr>
              <p:nvPr/>
            </p:nvSpPr>
            <p:spPr bwMode="auto">
              <a:xfrm>
                <a:off x="1946" y="2546"/>
                <a:ext cx="8" cy="400"/>
              </a:xfrm>
              <a:custGeom>
                <a:avLst/>
                <a:gdLst>
                  <a:gd name="T0" fmla="*/ 0 w 8"/>
                  <a:gd name="T1" fmla="*/ 0 h 400"/>
                  <a:gd name="T2" fmla="*/ 0 w 8"/>
                  <a:gd name="T3" fmla="*/ 395 h 400"/>
                  <a:gd name="T4" fmla="*/ 8 w 8"/>
                  <a:gd name="T5" fmla="*/ 400 h 400"/>
                  <a:gd name="T6" fmla="*/ 8 w 8"/>
                  <a:gd name="T7" fmla="*/ 4 h 400"/>
                  <a:gd name="T8" fmla="*/ 0 w 8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400"/>
                  <a:gd name="T17" fmla="*/ 8 w 8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400">
                    <a:moveTo>
                      <a:pt x="0" y="0"/>
                    </a:moveTo>
                    <a:lnTo>
                      <a:pt x="0" y="395"/>
                    </a:lnTo>
                    <a:lnTo>
                      <a:pt x="8" y="400"/>
                    </a:lnTo>
                    <a:lnTo>
                      <a:pt x="8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8" name="Freeform 983"/>
              <p:cNvSpPr>
                <a:spLocks/>
              </p:cNvSpPr>
              <p:nvPr/>
            </p:nvSpPr>
            <p:spPr bwMode="auto">
              <a:xfrm>
                <a:off x="1858" y="2494"/>
                <a:ext cx="132" cy="229"/>
              </a:xfrm>
              <a:custGeom>
                <a:avLst/>
                <a:gdLst>
                  <a:gd name="T0" fmla="*/ 132 w 132"/>
                  <a:gd name="T1" fmla="*/ 179 h 229"/>
                  <a:gd name="T2" fmla="*/ 132 w 132"/>
                  <a:gd name="T3" fmla="*/ 110 h 229"/>
                  <a:gd name="T4" fmla="*/ 108 w 132"/>
                  <a:gd name="T5" fmla="*/ 99 h 229"/>
                  <a:gd name="T6" fmla="*/ 108 w 132"/>
                  <a:gd name="T7" fmla="*/ 62 h 229"/>
                  <a:gd name="T8" fmla="*/ 101 w 132"/>
                  <a:gd name="T9" fmla="*/ 35 h 229"/>
                  <a:gd name="T10" fmla="*/ 24 w 132"/>
                  <a:gd name="T11" fmla="*/ 0 h 229"/>
                  <a:gd name="T12" fmla="*/ 0 w 132"/>
                  <a:gd name="T13" fmla="*/ 23 h 229"/>
                  <a:gd name="T14" fmla="*/ 0 w 132"/>
                  <a:gd name="T15" fmla="*/ 146 h 229"/>
                  <a:gd name="T16" fmla="*/ 26 w 132"/>
                  <a:gd name="T17" fmla="*/ 196 h 229"/>
                  <a:gd name="T18" fmla="*/ 95 w 132"/>
                  <a:gd name="T19" fmla="*/ 229 h 229"/>
                  <a:gd name="T20" fmla="*/ 108 w 132"/>
                  <a:gd name="T21" fmla="*/ 198 h 229"/>
                  <a:gd name="T22" fmla="*/ 108 w 132"/>
                  <a:gd name="T23" fmla="*/ 167 h 229"/>
                  <a:gd name="T24" fmla="*/ 132 w 132"/>
                  <a:gd name="T25" fmla="*/ 179 h 2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2"/>
                  <a:gd name="T40" fmla="*/ 0 h 229"/>
                  <a:gd name="T41" fmla="*/ 132 w 132"/>
                  <a:gd name="T42" fmla="*/ 229 h 2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2" h="229">
                    <a:moveTo>
                      <a:pt x="132" y="179"/>
                    </a:moveTo>
                    <a:lnTo>
                      <a:pt x="132" y="110"/>
                    </a:lnTo>
                    <a:lnTo>
                      <a:pt x="108" y="99"/>
                    </a:lnTo>
                    <a:lnTo>
                      <a:pt x="108" y="62"/>
                    </a:lnTo>
                    <a:lnTo>
                      <a:pt x="101" y="35"/>
                    </a:lnTo>
                    <a:lnTo>
                      <a:pt x="24" y="0"/>
                    </a:lnTo>
                    <a:lnTo>
                      <a:pt x="0" y="23"/>
                    </a:lnTo>
                    <a:lnTo>
                      <a:pt x="0" y="146"/>
                    </a:lnTo>
                    <a:lnTo>
                      <a:pt x="26" y="196"/>
                    </a:lnTo>
                    <a:lnTo>
                      <a:pt x="95" y="229"/>
                    </a:lnTo>
                    <a:lnTo>
                      <a:pt x="108" y="198"/>
                    </a:lnTo>
                    <a:lnTo>
                      <a:pt x="108" y="167"/>
                    </a:lnTo>
                    <a:lnTo>
                      <a:pt x="132" y="17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3201" name="Picture 4" descr="noshoot2.wmf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276600"/>
            <a:ext cx="2286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2" name="Picture 3" descr="noshoot.wmf 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200400"/>
            <a:ext cx="25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3" name="Picture 2" descr="NSF.wmf                                                        00000002mwm wip2                       7A73D765: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038600"/>
            <a:ext cx="3603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71" name="Group 3"/>
          <p:cNvGrpSpPr>
            <a:grpSpLocks/>
          </p:cNvGrpSpPr>
          <p:nvPr/>
        </p:nvGrpSpPr>
        <p:grpSpPr bwMode="auto">
          <a:xfrm>
            <a:off x="-2114711" y="5665787"/>
            <a:ext cx="366713" cy="1008063"/>
            <a:chOff x="1252" y="5165"/>
            <a:chExt cx="231" cy="635"/>
          </a:xfrm>
        </p:grpSpPr>
        <p:grpSp>
          <p:nvGrpSpPr>
            <p:cNvPr id="975" name="Group 4"/>
            <p:cNvGrpSpPr>
              <a:grpSpLocks/>
            </p:cNvGrpSpPr>
            <p:nvPr/>
          </p:nvGrpSpPr>
          <p:grpSpPr bwMode="auto">
            <a:xfrm>
              <a:off x="1338" y="5165"/>
              <a:ext cx="138" cy="635"/>
              <a:chOff x="2268" y="4129"/>
              <a:chExt cx="101" cy="465"/>
            </a:xfrm>
          </p:grpSpPr>
          <p:sp>
            <p:nvSpPr>
              <p:cNvPr id="979" name="Line 5"/>
              <p:cNvSpPr>
                <a:spLocks noChangeShapeType="1"/>
              </p:cNvSpPr>
              <p:nvPr/>
            </p:nvSpPr>
            <p:spPr bwMode="auto">
              <a:xfrm flipH="1">
                <a:off x="2363" y="4322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0" name="Line 6"/>
              <p:cNvSpPr>
                <a:spLocks noChangeShapeType="1"/>
              </p:cNvSpPr>
              <p:nvPr/>
            </p:nvSpPr>
            <p:spPr bwMode="auto">
              <a:xfrm flipH="1">
                <a:off x="2273" y="4305"/>
                <a:ext cx="0" cy="2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81" name="Group 7"/>
              <p:cNvGrpSpPr>
                <a:grpSpLocks/>
              </p:cNvGrpSpPr>
              <p:nvPr/>
            </p:nvGrpSpPr>
            <p:grpSpPr bwMode="auto">
              <a:xfrm>
                <a:off x="2268" y="4129"/>
                <a:ext cx="101" cy="286"/>
                <a:chOff x="2268" y="4129"/>
                <a:chExt cx="101" cy="286"/>
              </a:xfrm>
            </p:grpSpPr>
            <p:sp>
              <p:nvSpPr>
                <p:cNvPr id="982" name="Freeform 8"/>
                <p:cNvSpPr>
                  <a:spLocks/>
                </p:cNvSpPr>
                <p:nvPr/>
              </p:nvSpPr>
              <p:spPr bwMode="auto">
                <a:xfrm flipH="1">
                  <a:off x="2268" y="4129"/>
                  <a:ext cx="100" cy="286"/>
                </a:xfrm>
                <a:custGeom>
                  <a:avLst/>
                  <a:gdLst>
                    <a:gd name="T0" fmla="*/ 315 w 89"/>
                    <a:gd name="T1" fmla="*/ 3 h 328"/>
                    <a:gd name="T2" fmla="*/ 670 w 89"/>
                    <a:gd name="T3" fmla="*/ 0 h 328"/>
                    <a:gd name="T4" fmla="*/ 670 w 89"/>
                    <a:gd name="T5" fmla="*/ 3 h 328"/>
                    <a:gd name="T6" fmla="*/ 817 w 89"/>
                    <a:gd name="T7" fmla="*/ 3 h 328"/>
                    <a:gd name="T8" fmla="*/ 918 w 89"/>
                    <a:gd name="T9" fmla="*/ 5 h 328"/>
                    <a:gd name="T10" fmla="*/ 918 w 89"/>
                    <a:gd name="T11" fmla="*/ 16 h 328"/>
                    <a:gd name="T12" fmla="*/ 779 w 89"/>
                    <a:gd name="T13" fmla="*/ 19 h 328"/>
                    <a:gd name="T14" fmla="*/ 222 w 89"/>
                    <a:gd name="T15" fmla="*/ 21 h 328"/>
                    <a:gd name="T16" fmla="*/ 0 w 89"/>
                    <a:gd name="T17" fmla="*/ 18 h 328"/>
                    <a:gd name="T18" fmla="*/ 0 w 89"/>
                    <a:gd name="T19" fmla="*/ 8 h 328"/>
                    <a:gd name="T20" fmla="*/ 157 w 89"/>
                    <a:gd name="T21" fmla="*/ 5 h 328"/>
                    <a:gd name="T22" fmla="*/ 328 w 89"/>
                    <a:gd name="T23" fmla="*/ 5 h 328"/>
                    <a:gd name="T24" fmla="*/ 328 w 89"/>
                    <a:gd name="T25" fmla="*/ 3 h 3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9"/>
                    <a:gd name="T40" fmla="*/ 0 h 328"/>
                    <a:gd name="T41" fmla="*/ 89 w 89"/>
                    <a:gd name="T42" fmla="*/ 328 h 3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9" h="328">
                      <a:moveTo>
                        <a:pt x="30" y="14"/>
                      </a:moveTo>
                      <a:lnTo>
                        <a:pt x="66" y="0"/>
                      </a:lnTo>
                      <a:lnTo>
                        <a:pt x="66" y="59"/>
                      </a:lnTo>
                      <a:lnTo>
                        <a:pt x="79" y="62"/>
                      </a:lnTo>
                      <a:lnTo>
                        <a:pt x="89" y="79"/>
                      </a:lnTo>
                      <a:lnTo>
                        <a:pt x="89" y="239"/>
                      </a:lnTo>
                      <a:lnTo>
                        <a:pt x="75" y="292"/>
                      </a:lnTo>
                      <a:lnTo>
                        <a:pt x="21" y="328"/>
                      </a:lnTo>
                      <a:lnTo>
                        <a:pt x="0" y="278"/>
                      </a:lnTo>
                      <a:lnTo>
                        <a:pt x="0" y="111"/>
                      </a:lnTo>
                      <a:lnTo>
                        <a:pt x="15" y="84"/>
                      </a:lnTo>
                      <a:lnTo>
                        <a:pt x="32" y="74"/>
                      </a:lnTo>
                      <a:lnTo>
                        <a:pt x="32" y="13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3" name="Freeform 9"/>
                <p:cNvSpPr>
                  <a:spLocks/>
                </p:cNvSpPr>
                <p:nvPr/>
              </p:nvSpPr>
              <p:spPr bwMode="auto">
                <a:xfrm>
                  <a:off x="2268" y="4289"/>
                  <a:ext cx="101" cy="123"/>
                </a:xfrm>
                <a:custGeom>
                  <a:avLst/>
                  <a:gdLst>
                    <a:gd name="T0" fmla="*/ 0 w 101"/>
                    <a:gd name="T1" fmla="*/ 0 h 123"/>
                    <a:gd name="T2" fmla="*/ 99 w 101"/>
                    <a:gd name="T3" fmla="*/ 31 h 123"/>
                    <a:gd name="T4" fmla="*/ 101 w 101"/>
                    <a:gd name="T5" fmla="*/ 84 h 123"/>
                    <a:gd name="T6" fmla="*/ 75 w 101"/>
                    <a:gd name="T7" fmla="*/ 123 h 123"/>
                    <a:gd name="T8" fmla="*/ 14 w 101"/>
                    <a:gd name="T9" fmla="*/ 90 h 123"/>
                    <a:gd name="T10" fmla="*/ 3 w 101"/>
                    <a:gd name="T11" fmla="*/ 46 h 123"/>
                    <a:gd name="T12" fmla="*/ 0 w 101"/>
                    <a:gd name="T13" fmla="*/ 0 h 12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01"/>
                    <a:gd name="T22" fmla="*/ 0 h 123"/>
                    <a:gd name="T23" fmla="*/ 101 w 101"/>
                    <a:gd name="T24" fmla="*/ 123 h 12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01" h="123">
                      <a:moveTo>
                        <a:pt x="0" y="0"/>
                      </a:moveTo>
                      <a:lnTo>
                        <a:pt x="99" y="31"/>
                      </a:lnTo>
                      <a:lnTo>
                        <a:pt x="101" y="84"/>
                      </a:lnTo>
                      <a:lnTo>
                        <a:pt x="75" y="123"/>
                      </a:lnTo>
                      <a:lnTo>
                        <a:pt x="14" y="90"/>
                      </a:lnTo>
                      <a:lnTo>
                        <a:pt x="3" y="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976" name="Group 10"/>
            <p:cNvGrpSpPr>
              <a:grpSpLocks/>
            </p:cNvGrpSpPr>
            <p:nvPr/>
          </p:nvGrpSpPr>
          <p:grpSpPr bwMode="auto">
            <a:xfrm>
              <a:off x="1252" y="5436"/>
              <a:ext cx="231" cy="298"/>
              <a:chOff x="1252" y="5436"/>
              <a:chExt cx="231" cy="298"/>
            </a:xfrm>
          </p:grpSpPr>
          <p:sp>
            <p:nvSpPr>
              <p:cNvPr id="977" name="Freeform 11"/>
              <p:cNvSpPr>
                <a:spLocks/>
              </p:cNvSpPr>
              <p:nvPr/>
            </p:nvSpPr>
            <p:spPr bwMode="auto">
              <a:xfrm>
                <a:off x="1252" y="5436"/>
                <a:ext cx="228" cy="294"/>
              </a:xfrm>
              <a:custGeom>
                <a:avLst/>
                <a:gdLst>
                  <a:gd name="T0" fmla="*/ 48 w 228"/>
                  <a:gd name="T1" fmla="*/ 0 h 294"/>
                  <a:gd name="T2" fmla="*/ 0 w 228"/>
                  <a:gd name="T3" fmla="*/ 12 h 294"/>
                  <a:gd name="T4" fmla="*/ 33 w 228"/>
                  <a:gd name="T5" fmla="*/ 68 h 294"/>
                  <a:gd name="T6" fmla="*/ 19 w 228"/>
                  <a:gd name="T7" fmla="*/ 80 h 294"/>
                  <a:gd name="T8" fmla="*/ 18 w 228"/>
                  <a:gd name="T9" fmla="*/ 103 h 294"/>
                  <a:gd name="T10" fmla="*/ 108 w 228"/>
                  <a:gd name="T11" fmla="*/ 254 h 294"/>
                  <a:gd name="T12" fmla="*/ 154 w 228"/>
                  <a:gd name="T13" fmla="*/ 294 h 294"/>
                  <a:gd name="T14" fmla="*/ 227 w 228"/>
                  <a:gd name="T15" fmla="*/ 269 h 294"/>
                  <a:gd name="T16" fmla="*/ 228 w 228"/>
                  <a:gd name="T17" fmla="*/ 224 h 294"/>
                  <a:gd name="T18" fmla="*/ 137 w 228"/>
                  <a:gd name="T19" fmla="*/ 72 h 294"/>
                  <a:gd name="T20" fmla="*/ 106 w 228"/>
                  <a:gd name="T21" fmla="*/ 56 h 294"/>
                  <a:gd name="T22" fmla="*/ 80 w 228"/>
                  <a:gd name="T23" fmla="*/ 59 h 294"/>
                  <a:gd name="T24" fmla="*/ 45 w 228"/>
                  <a:gd name="T25" fmla="*/ 1 h 2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28"/>
                  <a:gd name="T40" fmla="*/ 0 h 294"/>
                  <a:gd name="T41" fmla="*/ 228 w 228"/>
                  <a:gd name="T42" fmla="*/ 294 h 29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28" h="294">
                    <a:moveTo>
                      <a:pt x="48" y="0"/>
                    </a:moveTo>
                    <a:lnTo>
                      <a:pt x="0" y="12"/>
                    </a:lnTo>
                    <a:lnTo>
                      <a:pt x="33" y="68"/>
                    </a:lnTo>
                    <a:lnTo>
                      <a:pt x="19" y="80"/>
                    </a:lnTo>
                    <a:lnTo>
                      <a:pt x="18" y="103"/>
                    </a:lnTo>
                    <a:lnTo>
                      <a:pt x="108" y="254"/>
                    </a:lnTo>
                    <a:lnTo>
                      <a:pt x="154" y="294"/>
                    </a:lnTo>
                    <a:lnTo>
                      <a:pt x="227" y="269"/>
                    </a:lnTo>
                    <a:lnTo>
                      <a:pt x="228" y="224"/>
                    </a:lnTo>
                    <a:lnTo>
                      <a:pt x="137" y="72"/>
                    </a:lnTo>
                    <a:lnTo>
                      <a:pt x="106" y="56"/>
                    </a:lnTo>
                    <a:lnTo>
                      <a:pt x="80" y="59"/>
                    </a:lnTo>
                    <a:lnTo>
                      <a:pt x="45" y="1"/>
                    </a:lnTo>
                  </a:path>
                </a:pathLst>
              </a:custGeom>
              <a:solidFill>
                <a:srgbClr val="FFCC99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8" name="Freeform 12"/>
              <p:cNvSpPr>
                <a:spLocks/>
              </p:cNvSpPr>
              <p:nvPr/>
            </p:nvSpPr>
            <p:spPr bwMode="auto">
              <a:xfrm rot="306405">
                <a:off x="1378" y="5512"/>
                <a:ext cx="105" cy="222"/>
              </a:xfrm>
              <a:custGeom>
                <a:avLst/>
                <a:gdLst>
                  <a:gd name="T0" fmla="*/ 0 w 105"/>
                  <a:gd name="T1" fmla="*/ 0 h 222"/>
                  <a:gd name="T2" fmla="*/ 35 w 105"/>
                  <a:gd name="T3" fmla="*/ 222 h 222"/>
                  <a:gd name="T4" fmla="*/ 105 w 105"/>
                  <a:gd name="T5" fmla="*/ 188 h 222"/>
                  <a:gd name="T6" fmla="*/ 102 w 105"/>
                  <a:gd name="T7" fmla="*/ 140 h 222"/>
                  <a:gd name="T8" fmla="*/ 0 w 105"/>
                  <a:gd name="T9" fmla="*/ 0 h 2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222"/>
                  <a:gd name="T17" fmla="*/ 105 w 105"/>
                  <a:gd name="T18" fmla="*/ 222 h 2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222">
                    <a:moveTo>
                      <a:pt x="0" y="0"/>
                    </a:moveTo>
                    <a:lnTo>
                      <a:pt x="35" y="222"/>
                    </a:lnTo>
                    <a:lnTo>
                      <a:pt x="105" y="188"/>
                    </a:lnTo>
                    <a:lnTo>
                      <a:pt x="102" y="1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72" name="Group 13"/>
          <p:cNvGrpSpPr>
            <a:grpSpLocks/>
          </p:cNvGrpSpPr>
          <p:nvPr/>
        </p:nvGrpSpPr>
        <p:grpSpPr bwMode="auto">
          <a:xfrm>
            <a:off x="-1500479" y="3732213"/>
            <a:ext cx="393700" cy="1271588"/>
            <a:chOff x="2901" y="4325"/>
            <a:chExt cx="236" cy="690"/>
          </a:xfrm>
        </p:grpSpPr>
        <p:sp>
          <p:nvSpPr>
            <p:cNvPr id="973" name="AutoShape 14"/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74" name="AutoShape 15"/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" name="Group 4">
            <a:extLst>
              <a:ext uri="{FF2B5EF4-FFF2-40B4-BE49-F238E27FC236}">
                <a16:creationId xmlns:a16="http://schemas.microsoft.com/office/drawing/2014/main" id="{D5F2E02F-CED1-48B6-B494-DA6357C092B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772674" y="1719263"/>
            <a:ext cx="360363" cy="838200"/>
            <a:chOff x="-2155" y="1485"/>
            <a:chExt cx="227" cy="528"/>
          </a:xfrm>
        </p:grpSpPr>
        <p:sp>
          <p:nvSpPr>
            <p:cNvPr id="3" name="AutoShape 3">
              <a:extLst>
                <a:ext uri="{FF2B5EF4-FFF2-40B4-BE49-F238E27FC236}">
                  <a16:creationId xmlns:a16="http://schemas.microsoft.com/office/drawing/2014/main" id="{BEDFC301-BA7F-4B80-B269-092D26856F9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7E95F027-D8AD-474A-AB85-3B54C95A0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BF77FF46-C208-4C1E-83A0-B0C61BFCA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7542F212-A721-4743-B269-16DA105F2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8">
              <a:extLst>
                <a:ext uri="{FF2B5EF4-FFF2-40B4-BE49-F238E27FC236}">
                  <a16:creationId xmlns:a16="http://schemas.microsoft.com/office/drawing/2014/main" id="{2EAC103D-1791-4E40-9CAF-6403B823C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2CB07869-6999-4DC9-966D-29EC016444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7AA69861-E3CB-4C26-AA80-BE184DC267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3FC80389-F6C8-49A2-AB99-74F12AE59D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20966524-A160-4642-9F45-74611FB257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8F336E85-40C5-49D9-A710-743BE925E9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26E98F4C-D6FE-40EF-BBCE-3AA67B207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8F9D5E7B-8E83-4411-84B8-12148DCC1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980844EA-F867-43CF-BA00-A1F58254A8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5F781645-5EEB-4BE6-9AFD-8907CF2D13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A10E2DD8-01AB-4A23-8089-DE2CD936D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964E349E-BC9A-47DA-B420-B4B6BB05B0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64121D5A-F4C5-402A-BC8B-2825AE12D2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CDF40E98-5A34-4A12-88C8-C126E9C13E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C0CFA986-E960-409A-986F-C28993F50F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0700E064-3EB3-4870-ACED-6DCC7DDBB3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C32A5F53-F8B5-42C8-AC61-4135A9DCAF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43ADB182-3CFB-4CCC-9FC0-EB72236E77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E76E40C3-C44C-4598-85A4-CC13C34F9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D80247ED-0140-429B-98F1-AAA6EEE4FF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53EFEB52-9A95-4D95-9F12-C73F91E75A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25083163-B922-4FA3-88E3-9C11F4072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" name="Group 32">
            <a:extLst>
              <a:ext uri="{FF2B5EF4-FFF2-40B4-BE49-F238E27FC236}">
                <a16:creationId xmlns:a16="http://schemas.microsoft.com/office/drawing/2014/main" id="{2BA8E19A-E054-4630-82E7-55B69DB5070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367380" y="1717675"/>
            <a:ext cx="228600" cy="984250"/>
            <a:chOff x="-3024" y="1431"/>
            <a:chExt cx="144" cy="620"/>
          </a:xfrm>
        </p:grpSpPr>
        <p:sp>
          <p:nvSpPr>
            <p:cNvPr id="30" name="AutoShape 31">
              <a:extLst>
                <a:ext uri="{FF2B5EF4-FFF2-40B4-BE49-F238E27FC236}">
                  <a16:creationId xmlns:a16="http://schemas.microsoft.com/office/drawing/2014/main" id="{37908334-8A81-4E64-94E5-04BCD2264D0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3024" y="1431"/>
              <a:ext cx="144" cy="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33">
              <a:extLst>
                <a:ext uri="{FF2B5EF4-FFF2-40B4-BE49-F238E27FC236}">
                  <a16:creationId xmlns:a16="http://schemas.microsoft.com/office/drawing/2014/main" id="{DBDA43AD-6862-46DE-874C-6E1D69E04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2" y="1739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2" name="Rectangle 34">
              <a:extLst>
                <a:ext uri="{FF2B5EF4-FFF2-40B4-BE49-F238E27FC236}">
                  <a16:creationId xmlns:a16="http://schemas.microsoft.com/office/drawing/2014/main" id="{A3E98616-CDEA-45FF-9E53-A4FAAB4BE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06" y="1778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" name="Freeform 35">
              <a:extLst>
                <a:ext uri="{FF2B5EF4-FFF2-40B4-BE49-F238E27FC236}">
                  <a16:creationId xmlns:a16="http://schemas.microsoft.com/office/drawing/2014/main" id="{C2EAC4AE-BEE3-43D0-9E4A-16A29919B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19" y="1438"/>
              <a:ext cx="132" cy="442"/>
            </a:xfrm>
            <a:custGeom>
              <a:avLst/>
              <a:gdLst>
                <a:gd name="T0" fmla="*/ 48 w 132"/>
                <a:gd name="T1" fmla="*/ 19 h 442"/>
                <a:gd name="T2" fmla="*/ 97 w 132"/>
                <a:gd name="T3" fmla="*/ 0 h 442"/>
                <a:gd name="T4" fmla="*/ 97 w 132"/>
                <a:gd name="T5" fmla="*/ 78 h 442"/>
                <a:gd name="T6" fmla="*/ 114 w 132"/>
                <a:gd name="T7" fmla="*/ 84 h 442"/>
                <a:gd name="T8" fmla="*/ 132 w 132"/>
                <a:gd name="T9" fmla="*/ 103 h 442"/>
                <a:gd name="T10" fmla="*/ 132 w 132"/>
                <a:gd name="T11" fmla="*/ 329 h 442"/>
                <a:gd name="T12" fmla="*/ 113 w 132"/>
                <a:gd name="T13" fmla="*/ 403 h 442"/>
                <a:gd name="T14" fmla="*/ 30 w 132"/>
                <a:gd name="T15" fmla="*/ 442 h 442"/>
                <a:gd name="T16" fmla="*/ 0 w 132"/>
                <a:gd name="T17" fmla="*/ 375 h 442"/>
                <a:gd name="T18" fmla="*/ 0 w 132"/>
                <a:gd name="T19" fmla="*/ 149 h 442"/>
                <a:gd name="T20" fmla="*/ 21 w 132"/>
                <a:gd name="T21" fmla="*/ 114 h 442"/>
                <a:gd name="T22" fmla="*/ 46 w 132"/>
                <a:gd name="T23" fmla="*/ 101 h 442"/>
                <a:gd name="T24" fmla="*/ 48 w 132"/>
                <a:gd name="T25" fmla="*/ 19 h 442"/>
                <a:gd name="T26" fmla="*/ 48 w 132"/>
                <a:gd name="T27" fmla="*/ 19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442">
                  <a:moveTo>
                    <a:pt x="48" y="19"/>
                  </a:moveTo>
                  <a:lnTo>
                    <a:pt x="97" y="0"/>
                  </a:lnTo>
                  <a:lnTo>
                    <a:pt x="97" y="78"/>
                  </a:lnTo>
                  <a:lnTo>
                    <a:pt x="114" y="84"/>
                  </a:lnTo>
                  <a:lnTo>
                    <a:pt x="132" y="103"/>
                  </a:lnTo>
                  <a:lnTo>
                    <a:pt x="132" y="329"/>
                  </a:lnTo>
                  <a:lnTo>
                    <a:pt x="113" y="403"/>
                  </a:lnTo>
                  <a:lnTo>
                    <a:pt x="30" y="442"/>
                  </a:lnTo>
                  <a:lnTo>
                    <a:pt x="0" y="375"/>
                  </a:lnTo>
                  <a:lnTo>
                    <a:pt x="0" y="149"/>
                  </a:lnTo>
                  <a:lnTo>
                    <a:pt x="21" y="114"/>
                  </a:lnTo>
                  <a:lnTo>
                    <a:pt x="46" y="101"/>
                  </a:lnTo>
                  <a:lnTo>
                    <a:pt x="48" y="19"/>
                  </a:lnTo>
                  <a:lnTo>
                    <a:pt x="48" y="19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0" name="Line 36">
              <a:extLst>
                <a:ext uri="{FF2B5EF4-FFF2-40B4-BE49-F238E27FC236}">
                  <a16:creationId xmlns:a16="http://schemas.microsoft.com/office/drawing/2014/main" id="{1742F02C-0476-4944-A382-48F291F945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1" y="1438"/>
              <a:ext cx="49" cy="1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1" name="Line 37">
              <a:extLst>
                <a:ext uri="{FF2B5EF4-FFF2-40B4-BE49-F238E27FC236}">
                  <a16:creationId xmlns:a16="http://schemas.microsoft.com/office/drawing/2014/main" id="{801E9750-BA2F-46B6-895D-617760209E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438"/>
              <a:ext cx="0" cy="7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2" name="Line 38">
              <a:extLst>
                <a:ext uri="{FF2B5EF4-FFF2-40B4-BE49-F238E27FC236}">
                  <a16:creationId xmlns:a16="http://schemas.microsoft.com/office/drawing/2014/main" id="{2DD4A3A3-E5FF-409E-BEF5-7C5398A6C8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516"/>
              <a:ext cx="17" cy="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3" name="Line 39">
              <a:extLst>
                <a:ext uri="{FF2B5EF4-FFF2-40B4-BE49-F238E27FC236}">
                  <a16:creationId xmlns:a16="http://schemas.microsoft.com/office/drawing/2014/main" id="{22FD84C3-796C-47A6-A823-5D89EA5D9D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05" y="1522"/>
              <a:ext cx="18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4" name="Line 40">
              <a:extLst>
                <a:ext uri="{FF2B5EF4-FFF2-40B4-BE49-F238E27FC236}">
                  <a16:creationId xmlns:a16="http://schemas.microsoft.com/office/drawing/2014/main" id="{571CA801-5DD7-4461-936E-5CF0F234A1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887" y="1541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5" name="Line 41">
              <a:extLst>
                <a:ext uri="{FF2B5EF4-FFF2-40B4-BE49-F238E27FC236}">
                  <a16:creationId xmlns:a16="http://schemas.microsoft.com/office/drawing/2014/main" id="{B2D7B635-3135-4B74-9A3E-1010F8CE9C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06" y="1767"/>
              <a:ext cx="19" cy="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6" name="Line 42">
              <a:extLst>
                <a:ext uri="{FF2B5EF4-FFF2-40B4-BE49-F238E27FC236}">
                  <a16:creationId xmlns:a16="http://schemas.microsoft.com/office/drawing/2014/main" id="{8D8EE0C4-3A17-4203-B40A-3BEA018385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89" y="1841"/>
              <a:ext cx="83" cy="3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7" name="Line 43">
              <a:extLst>
                <a:ext uri="{FF2B5EF4-FFF2-40B4-BE49-F238E27FC236}">
                  <a16:creationId xmlns:a16="http://schemas.microsoft.com/office/drawing/2014/main" id="{D2E0FF11-1378-4DA0-9C93-9CE6A38989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3019" y="1813"/>
              <a:ext cx="30" cy="6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8" name="Line 44">
              <a:extLst>
                <a:ext uri="{FF2B5EF4-FFF2-40B4-BE49-F238E27FC236}">
                  <a16:creationId xmlns:a16="http://schemas.microsoft.com/office/drawing/2014/main" id="{7122B565-DAB5-4364-B77D-767F0DB189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87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9" name="Line 45">
              <a:extLst>
                <a:ext uri="{FF2B5EF4-FFF2-40B4-BE49-F238E27FC236}">
                  <a16:creationId xmlns:a16="http://schemas.microsoft.com/office/drawing/2014/main" id="{8CDFB394-E914-4D13-926E-8EB700E2BE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52"/>
              <a:ext cx="21" cy="3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0" name="Line 46">
              <a:extLst>
                <a:ext uri="{FF2B5EF4-FFF2-40B4-BE49-F238E27FC236}">
                  <a16:creationId xmlns:a16="http://schemas.microsoft.com/office/drawing/2014/main" id="{DE5C8219-F43C-4E06-9EDE-D51D3A3E91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98" y="1539"/>
              <a:ext cx="25" cy="1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8" name="Line 47">
              <a:extLst>
                <a:ext uri="{FF2B5EF4-FFF2-40B4-BE49-F238E27FC236}">
                  <a16:creationId xmlns:a16="http://schemas.microsoft.com/office/drawing/2014/main" id="{3E7601A5-9CE9-43C7-A855-BA7F9F8B7E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3" y="1457"/>
              <a:ext cx="2" cy="8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9" name="Line 48">
              <a:extLst>
                <a:ext uri="{FF2B5EF4-FFF2-40B4-BE49-F238E27FC236}">
                  <a16:creationId xmlns:a16="http://schemas.microsoft.com/office/drawing/2014/main" id="{CD17BFD8-3EA2-4E22-99F0-2901DB09EF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71" y="1457"/>
              <a:ext cx="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0" name="Freeform 49">
              <a:extLst>
                <a:ext uri="{FF2B5EF4-FFF2-40B4-BE49-F238E27FC236}">
                  <a16:creationId xmlns:a16="http://schemas.microsoft.com/office/drawing/2014/main" id="{E741DFCA-FCF5-4198-8FAB-6B15C85C8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01" y="1594"/>
              <a:ext cx="98" cy="104"/>
            </a:xfrm>
            <a:custGeom>
              <a:avLst/>
              <a:gdLst>
                <a:gd name="T0" fmla="*/ 65 w 98"/>
                <a:gd name="T1" fmla="*/ 95 h 104"/>
                <a:gd name="T2" fmla="*/ 51 w 98"/>
                <a:gd name="T3" fmla="*/ 104 h 104"/>
                <a:gd name="T4" fmla="*/ 45 w 98"/>
                <a:gd name="T5" fmla="*/ 104 h 104"/>
                <a:gd name="T6" fmla="*/ 24 w 98"/>
                <a:gd name="T7" fmla="*/ 101 h 104"/>
                <a:gd name="T8" fmla="*/ 19 w 98"/>
                <a:gd name="T9" fmla="*/ 95 h 104"/>
                <a:gd name="T10" fmla="*/ 16 w 98"/>
                <a:gd name="T11" fmla="*/ 86 h 104"/>
                <a:gd name="T12" fmla="*/ 14 w 98"/>
                <a:gd name="T13" fmla="*/ 65 h 104"/>
                <a:gd name="T14" fmla="*/ 12 w 98"/>
                <a:gd name="T15" fmla="*/ 60 h 104"/>
                <a:gd name="T16" fmla="*/ 9 w 98"/>
                <a:gd name="T17" fmla="*/ 54 h 104"/>
                <a:gd name="T18" fmla="*/ 0 w 98"/>
                <a:gd name="T19" fmla="*/ 36 h 104"/>
                <a:gd name="T20" fmla="*/ 0 w 98"/>
                <a:gd name="T21" fmla="*/ 32 h 104"/>
                <a:gd name="T22" fmla="*/ 3 w 98"/>
                <a:gd name="T23" fmla="*/ 26 h 104"/>
                <a:gd name="T24" fmla="*/ 5 w 98"/>
                <a:gd name="T25" fmla="*/ 30 h 104"/>
                <a:gd name="T26" fmla="*/ 17 w 98"/>
                <a:gd name="T27" fmla="*/ 50 h 104"/>
                <a:gd name="T28" fmla="*/ 23 w 98"/>
                <a:gd name="T29" fmla="*/ 52 h 104"/>
                <a:gd name="T30" fmla="*/ 24 w 98"/>
                <a:gd name="T31" fmla="*/ 49 h 104"/>
                <a:gd name="T32" fmla="*/ 23 w 98"/>
                <a:gd name="T33" fmla="*/ 15 h 104"/>
                <a:gd name="T34" fmla="*/ 23 w 98"/>
                <a:gd name="T35" fmla="*/ 8 h 104"/>
                <a:gd name="T36" fmla="*/ 26 w 98"/>
                <a:gd name="T37" fmla="*/ 6 h 104"/>
                <a:gd name="T38" fmla="*/ 28 w 98"/>
                <a:gd name="T39" fmla="*/ 6 h 104"/>
                <a:gd name="T40" fmla="*/ 30 w 98"/>
                <a:gd name="T41" fmla="*/ 10 h 104"/>
                <a:gd name="T42" fmla="*/ 33 w 98"/>
                <a:gd name="T43" fmla="*/ 43 h 104"/>
                <a:gd name="T44" fmla="*/ 37 w 98"/>
                <a:gd name="T45" fmla="*/ 45 h 104"/>
                <a:gd name="T46" fmla="*/ 37 w 98"/>
                <a:gd name="T47" fmla="*/ 41 h 104"/>
                <a:gd name="T48" fmla="*/ 40 w 98"/>
                <a:gd name="T49" fmla="*/ 4 h 104"/>
                <a:gd name="T50" fmla="*/ 42 w 98"/>
                <a:gd name="T51" fmla="*/ 2 h 104"/>
                <a:gd name="T52" fmla="*/ 49 w 98"/>
                <a:gd name="T53" fmla="*/ 2 h 104"/>
                <a:gd name="T54" fmla="*/ 49 w 98"/>
                <a:gd name="T55" fmla="*/ 6 h 104"/>
                <a:gd name="T56" fmla="*/ 45 w 98"/>
                <a:gd name="T57" fmla="*/ 41 h 104"/>
                <a:gd name="T58" fmla="*/ 47 w 98"/>
                <a:gd name="T59" fmla="*/ 45 h 104"/>
                <a:gd name="T60" fmla="*/ 53 w 98"/>
                <a:gd name="T61" fmla="*/ 41 h 104"/>
                <a:gd name="T62" fmla="*/ 65 w 98"/>
                <a:gd name="T63" fmla="*/ 13 h 104"/>
                <a:gd name="T64" fmla="*/ 67 w 98"/>
                <a:gd name="T65" fmla="*/ 11 h 104"/>
                <a:gd name="T66" fmla="*/ 74 w 98"/>
                <a:gd name="T67" fmla="*/ 13 h 104"/>
                <a:gd name="T68" fmla="*/ 72 w 98"/>
                <a:gd name="T69" fmla="*/ 19 h 104"/>
                <a:gd name="T70" fmla="*/ 60 w 98"/>
                <a:gd name="T71" fmla="*/ 52 h 104"/>
                <a:gd name="T72" fmla="*/ 60 w 98"/>
                <a:gd name="T73" fmla="*/ 62 h 104"/>
                <a:gd name="T74" fmla="*/ 63 w 98"/>
                <a:gd name="T75" fmla="*/ 69 h 104"/>
                <a:gd name="T76" fmla="*/ 67 w 98"/>
                <a:gd name="T77" fmla="*/ 73 h 104"/>
                <a:gd name="T78" fmla="*/ 74 w 98"/>
                <a:gd name="T79" fmla="*/ 71 h 104"/>
                <a:gd name="T80" fmla="*/ 82 w 98"/>
                <a:gd name="T81" fmla="*/ 63 h 104"/>
                <a:gd name="T82" fmla="*/ 93 w 98"/>
                <a:gd name="T83" fmla="*/ 62 h 104"/>
                <a:gd name="T84" fmla="*/ 96 w 98"/>
                <a:gd name="T85" fmla="*/ 65 h 104"/>
                <a:gd name="T86" fmla="*/ 96 w 98"/>
                <a:gd name="T87" fmla="*/ 71 h 104"/>
                <a:gd name="T88" fmla="*/ 89 w 98"/>
                <a:gd name="T89" fmla="*/ 75 h 104"/>
                <a:gd name="T90" fmla="*/ 79 w 98"/>
                <a:gd name="T91" fmla="*/ 80 h 104"/>
                <a:gd name="T92" fmla="*/ 74 w 98"/>
                <a:gd name="T93" fmla="*/ 8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8" h="104">
                  <a:moveTo>
                    <a:pt x="65" y="95"/>
                  </a:moveTo>
                  <a:lnTo>
                    <a:pt x="65" y="95"/>
                  </a:lnTo>
                  <a:lnTo>
                    <a:pt x="56" y="102"/>
                  </a:lnTo>
                  <a:lnTo>
                    <a:pt x="51" y="104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31" y="104"/>
                  </a:lnTo>
                  <a:lnTo>
                    <a:pt x="24" y="101"/>
                  </a:lnTo>
                  <a:lnTo>
                    <a:pt x="23" y="99"/>
                  </a:lnTo>
                  <a:lnTo>
                    <a:pt x="19" y="95"/>
                  </a:lnTo>
                  <a:lnTo>
                    <a:pt x="19" y="95"/>
                  </a:lnTo>
                  <a:lnTo>
                    <a:pt x="16" y="86"/>
                  </a:lnTo>
                  <a:lnTo>
                    <a:pt x="14" y="76"/>
                  </a:lnTo>
                  <a:lnTo>
                    <a:pt x="14" y="65"/>
                  </a:lnTo>
                  <a:lnTo>
                    <a:pt x="14" y="65"/>
                  </a:lnTo>
                  <a:lnTo>
                    <a:pt x="12" y="60"/>
                  </a:lnTo>
                  <a:lnTo>
                    <a:pt x="9" y="54"/>
                  </a:lnTo>
                  <a:lnTo>
                    <a:pt x="9" y="54"/>
                  </a:lnTo>
                  <a:lnTo>
                    <a:pt x="3" y="45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2" y="28"/>
                  </a:lnTo>
                  <a:lnTo>
                    <a:pt x="3" y="26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9" y="50"/>
                  </a:lnTo>
                  <a:lnTo>
                    <a:pt x="23" y="52"/>
                  </a:lnTo>
                  <a:lnTo>
                    <a:pt x="24" y="50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8"/>
                  </a:lnTo>
                  <a:lnTo>
                    <a:pt x="24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8" y="6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3" y="43"/>
                  </a:lnTo>
                  <a:lnTo>
                    <a:pt x="33" y="43"/>
                  </a:lnTo>
                  <a:lnTo>
                    <a:pt x="35" y="45"/>
                  </a:lnTo>
                  <a:lnTo>
                    <a:pt x="37" y="45"/>
                  </a:lnTo>
                  <a:lnTo>
                    <a:pt x="37" y="41"/>
                  </a:lnTo>
                  <a:lnTo>
                    <a:pt x="37" y="41"/>
                  </a:lnTo>
                  <a:lnTo>
                    <a:pt x="38" y="23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2"/>
                  </a:lnTo>
                  <a:lnTo>
                    <a:pt x="45" y="0"/>
                  </a:lnTo>
                  <a:lnTo>
                    <a:pt x="49" y="2"/>
                  </a:lnTo>
                  <a:lnTo>
                    <a:pt x="49" y="6"/>
                  </a:lnTo>
                  <a:lnTo>
                    <a:pt x="49" y="6"/>
                  </a:lnTo>
                  <a:lnTo>
                    <a:pt x="45" y="41"/>
                  </a:lnTo>
                  <a:lnTo>
                    <a:pt x="45" y="41"/>
                  </a:lnTo>
                  <a:lnTo>
                    <a:pt x="47" y="43"/>
                  </a:lnTo>
                  <a:lnTo>
                    <a:pt x="47" y="45"/>
                  </a:lnTo>
                  <a:lnTo>
                    <a:pt x="51" y="45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65" y="13"/>
                  </a:lnTo>
                  <a:lnTo>
                    <a:pt x="65" y="13"/>
                  </a:lnTo>
                  <a:lnTo>
                    <a:pt x="67" y="11"/>
                  </a:lnTo>
                  <a:lnTo>
                    <a:pt x="70" y="10"/>
                  </a:lnTo>
                  <a:lnTo>
                    <a:pt x="74" y="13"/>
                  </a:lnTo>
                  <a:lnTo>
                    <a:pt x="74" y="15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60" y="52"/>
                  </a:lnTo>
                  <a:lnTo>
                    <a:pt x="60" y="52"/>
                  </a:lnTo>
                  <a:lnTo>
                    <a:pt x="60" y="62"/>
                  </a:lnTo>
                  <a:lnTo>
                    <a:pt x="63" y="69"/>
                  </a:lnTo>
                  <a:lnTo>
                    <a:pt x="63" y="69"/>
                  </a:lnTo>
                  <a:lnTo>
                    <a:pt x="65" y="71"/>
                  </a:lnTo>
                  <a:lnTo>
                    <a:pt x="67" y="73"/>
                  </a:lnTo>
                  <a:lnTo>
                    <a:pt x="70" y="73"/>
                  </a:lnTo>
                  <a:lnTo>
                    <a:pt x="74" y="71"/>
                  </a:lnTo>
                  <a:lnTo>
                    <a:pt x="74" y="71"/>
                  </a:lnTo>
                  <a:lnTo>
                    <a:pt x="82" y="63"/>
                  </a:lnTo>
                  <a:lnTo>
                    <a:pt x="88" y="62"/>
                  </a:lnTo>
                  <a:lnTo>
                    <a:pt x="93" y="62"/>
                  </a:lnTo>
                  <a:lnTo>
                    <a:pt x="93" y="62"/>
                  </a:lnTo>
                  <a:lnTo>
                    <a:pt x="96" y="65"/>
                  </a:lnTo>
                  <a:lnTo>
                    <a:pt x="98" y="69"/>
                  </a:lnTo>
                  <a:lnTo>
                    <a:pt x="96" y="71"/>
                  </a:lnTo>
                  <a:lnTo>
                    <a:pt x="89" y="75"/>
                  </a:lnTo>
                  <a:lnTo>
                    <a:pt x="89" y="75"/>
                  </a:lnTo>
                  <a:lnTo>
                    <a:pt x="84" y="76"/>
                  </a:lnTo>
                  <a:lnTo>
                    <a:pt x="79" y="80"/>
                  </a:lnTo>
                  <a:lnTo>
                    <a:pt x="74" y="88"/>
                  </a:lnTo>
                  <a:lnTo>
                    <a:pt x="74" y="88"/>
                  </a:lnTo>
                  <a:lnTo>
                    <a:pt x="65" y="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91" name="Group 52">
            <a:extLst>
              <a:ext uri="{FF2B5EF4-FFF2-40B4-BE49-F238E27FC236}">
                <a16:creationId xmlns:a16="http://schemas.microsoft.com/office/drawing/2014/main" id="{CF77F654-28C0-4456-B8D7-30B2DEEEF98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073150" y="2522538"/>
            <a:ext cx="254000" cy="904875"/>
            <a:chOff x="-676" y="1589"/>
            <a:chExt cx="160" cy="570"/>
          </a:xfrm>
        </p:grpSpPr>
        <p:sp>
          <p:nvSpPr>
            <p:cNvPr id="4042" name="AutoShape 51">
              <a:extLst>
                <a:ext uri="{FF2B5EF4-FFF2-40B4-BE49-F238E27FC236}">
                  <a16:creationId xmlns:a16="http://schemas.microsoft.com/office/drawing/2014/main" id="{F3B89D14-DB55-424B-AD07-CABE14BEBA3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676" y="1589"/>
              <a:ext cx="160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3" name="Rectangle 53">
              <a:extLst>
                <a:ext uri="{FF2B5EF4-FFF2-40B4-BE49-F238E27FC236}">
                  <a16:creationId xmlns:a16="http://schemas.microsoft.com/office/drawing/2014/main" id="{5CF2531C-D059-4FAA-9FCA-1FBF30598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61" y="1871"/>
              <a:ext cx="18" cy="2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4" name="Rectangle 54">
              <a:extLst>
                <a:ext uri="{FF2B5EF4-FFF2-40B4-BE49-F238E27FC236}">
                  <a16:creationId xmlns:a16="http://schemas.microsoft.com/office/drawing/2014/main" id="{3307B31A-186E-49B2-A88F-36A645DD6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52" y="1907"/>
              <a:ext cx="15" cy="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5" name="Freeform 55">
              <a:extLst>
                <a:ext uri="{FF2B5EF4-FFF2-40B4-BE49-F238E27FC236}">
                  <a16:creationId xmlns:a16="http://schemas.microsoft.com/office/drawing/2014/main" id="{E8DFC03E-021E-4B31-B302-A6EDCAFAC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-671" y="1594"/>
              <a:ext cx="150" cy="408"/>
            </a:xfrm>
            <a:custGeom>
              <a:avLst/>
              <a:gdLst>
                <a:gd name="T0" fmla="*/ 95 w 150"/>
                <a:gd name="T1" fmla="*/ 17 h 408"/>
                <a:gd name="T2" fmla="*/ 40 w 150"/>
                <a:gd name="T3" fmla="*/ 0 h 408"/>
                <a:gd name="T4" fmla="*/ 40 w 150"/>
                <a:gd name="T5" fmla="*/ 72 h 408"/>
                <a:gd name="T6" fmla="*/ 19 w 150"/>
                <a:gd name="T7" fmla="*/ 77 h 408"/>
                <a:gd name="T8" fmla="*/ 0 w 150"/>
                <a:gd name="T9" fmla="*/ 96 h 408"/>
                <a:gd name="T10" fmla="*/ 0 w 150"/>
                <a:gd name="T11" fmla="*/ 303 h 408"/>
                <a:gd name="T12" fmla="*/ 21 w 150"/>
                <a:gd name="T13" fmla="*/ 373 h 408"/>
                <a:gd name="T14" fmla="*/ 115 w 150"/>
                <a:gd name="T15" fmla="*/ 408 h 408"/>
                <a:gd name="T16" fmla="*/ 150 w 150"/>
                <a:gd name="T17" fmla="*/ 346 h 408"/>
                <a:gd name="T18" fmla="*/ 150 w 150"/>
                <a:gd name="T19" fmla="*/ 137 h 408"/>
                <a:gd name="T20" fmla="*/ 126 w 150"/>
                <a:gd name="T21" fmla="*/ 105 h 408"/>
                <a:gd name="T22" fmla="*/ 97 w 150"/>
                <a:gd name="T23" fmla="*/ 93 h 408"/>
                <a:gd name="T24" fmla="*/ 97 w 150"/>
                <a:gd name="T25" fmla="*/ 17 h 408"/>
                <a:gd name="T26" fmla="*/ 95 w 150"/>
                <a:gd name="T27" fmla="*/ 17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408">
                  <a:moveTo>
                    <a:pt x="95" y="17"/>
                  </a:moveTo>
                  <a:lnTo>
                    <a:pt x="40" y="0"/>
                  </a:lnTo>
                  <a:lnTo>
                    <a:pt x="40" y="72"/>
                  </a:lnTo>
                  <a:lnTo>
                    <a:pt x="19" y="77"/>
                  </a:lnTo>
                  <a:lnTo>
                    <a:pt x="0" y="96"/>
                  </a:lnTo>
                  <a:lnTo>
                    <a:pt x="0" y="303"/>
                  </a:lnTo>
                  <a:lnTo>
                    <a:pt x="21" y="373"/>
                  </a:lnTo>
                  <a:lnTo>
                    <a:pt x="115" y="408"/>
                  </a:lnTo>
                  <a:lnTo>
                    <a:pt x="150" y="346"/>
                  </a:lnTo>
                  <a:lnTo>
                    <a:pt x="150" y="137"/>
                  </a:lnTo>
                  <a:lnTo>
                    <a:pt x="126" y="105"/>
                  </a:lnTo>
                  <a:lnTo>
                    <a:pt x="97" y="93"/>
                  </a:lnTo>
                  <a:lnTo>
                    <a:pt x="97" y="17"/>
                  </a:lnTo>
                  <a:lnTo>
                    <a:pt x="95" y="17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6" name="Line 56">
              <a:extLst>
                <a:ext uri="{FF2B5EF4-FFF2-40B4-BE49-F238E27FC236}">
                  <a16:creationId xmlns:a16="http://schemas.microsoft.com/office/drawing/2014/main" id="{605CBA14-3AB4-4CC6-8445-CC35665434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631" y="1594"/>
              <a:ext cx="55" cy="1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7" name="Line 57">
              <a:extLst>
                <a:ext uri="{FF2B5EF4-FFF2-40B4-BE49-F238E27FC236}">
                  <a16:creationId xmlns:a16="http://schemas.microsoft.com/office/drawing/2014/main" id="{D4225036-C85D-43B1-BCCC-2FD7CF7EE9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31" y="1594"/>
              <a:ext cx="0" cy="7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8" name="Line 58">
              <a:extLst>
                <a:ext uri="{FF2B5EF4-FFF2-40B4-BE49-F238E27FC236}">
                  <a16:creationId xmlns:a16="http://schemas.microsoft.com/office/drawing/2014/main" id="{43D86DF1-FEA5-42D5-82F0-7CBA9D64CE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52" y="1666"/>
              <a:ext cx="21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9" name="Line 59">
              <a:extLst>
                <a:ext uri="{FF2B5EF4-FFF2-40B4-BE49-F238E27FC236}">
                  <a16:creationId xmlns:a16="http://schemas.microsoft.com/office/drawing/2014/main" id="{FA7F1261-01A1-4442-A493-EADF064AFD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71" y="1671"/>
              <a:ext cx="19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0" name="Line 60">
              <a:extLst>
                <a:ext uri="{FF2B5EF4-FFF2-40B4-BE49-F238E27FC236}">
                  <a16:creationId xmlns:a16="http://schemas.microsoft.com/office/drawing/2014/main" id="{20FC1A23-6E30-42B5-BA19-6A9037BB65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690"/>
              <a:ext cx="0" cy="20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1" name="Line 61">
              <a:extLst>
                <a:ext uri="{FF2B5EF4-FFF2-40B4-BE49-F238E27FC236}">
                  <a16:creationId xmlns:a16="http://schemas.microsoft.com/office/drawing/2014/main" id="{FDE53129-FC5C-478A-8B32-894A006301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897"/>
              <a:ext cx="21" cy="7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2" name="Line 62">
              <a:extLst>
                <a:ext uri="{FF2B5EF4-FFF2-40B4-BE49-F238E27FC236}">
                  <a16:creationId xmlns:a16="http://schemas.microsoft.com/office/drawing/2014/main" id="{D4C4CC33-E4BD-4380-BC71-BD917A4955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50" y="1967"/>
              <a:ext cx="94" cy="3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3" name="Line 63">
              <a:extLst>
                <a:ext uri="{FF2B5EF4-FFF2-40B4-BE49-F238E27FC236}">
                  <a16:creationId xmlns:a16="http://schemas.microsoft.com/office/drawing/2014/main" id="{A11E9A84-DCA9-418B-95F9-ABCC63D356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56" y="1940"/>
              <a:ext cx="35" cy="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4" name="Line 64">
              <a:extLst>
                <a:ext uri="{FF2B5EF4-FFF2-40B4-BE49-F238E27FC236}">
                  <a16:creationId xmlns:a16="http://schemas.microsoft.com/office/drawing/2014/main" id="{E92F32CF-D18A-4694-834B-A36F64635D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21" y="1731"/>
              <a:ext cx="0" cy="20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5" name="Line 65">
              <a:extLst>
                <a:ext uri="{FF2B5EF4-FFF2-40B4-BE49-F238E27FC236}">
                  <a16:creationId xmlns:a16="http://schemas.microsoft.com/office/drawing/2014/main" id="{713AC78C-B879-4052-AEA3-417E192177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45" y="1699"/>
              <a:ext cx="24" cy="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6" name="Line 66">
              <a:extLst>
                <a:ext uri="{FF2B5EF4-FFF2-40B4-BE49-F238E27FC236}">
                  <a16:creationId xmlns:a16="http://schemas.microsoft.com/office/drawing/2014/main" id="{D394B7E9-343D-41D6-805B-941DB8E905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74" y="1687"/>
              <a:ext cx="29" cy="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7" name="Line 67">
              <a:extLst>
                <a:ext uri="{FF2B5EF4-FFF2-40B4-BE49-F238E27FC236}">
                  <a16:creationId xmlns:a16="http://schemas.microsoft.com/office/drawing/2014/main" id="{E5C06F8A-1DD3-417C-B5ED-CA04CEB083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74" y="1611"/>
              <a:ext cx="0" cy="7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8" name="Line 68">
              <a:extLst>
                <a:ext uri="{FF2B5EF4-FFF2-40B4-BE49-F238E27FC236}">
                  <a16:creationId xmlns:a16="http://schemas.microsoft.com/office/drawing/2014/main" id="{CF0E6B19-5E88-4DAC-BEC3-15DF9D0B6A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576" y="1611"/>
              <a:ext cx="2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9" name="Freeform 69">
              <a:extLst>
                <a:ext uri="{FF2B5EF4-FFF2-40B4-BE49-F238E27FC236}">
                  <a16:creationId xmlns:a16="http://schemas.microsoft.com/office/drawing/2014/main" id="{539A92F7-B99F-4C36-A157-B9C4B0831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5" y="1716"/>
              <a:ext cx="110" cy="111"/>
            </a:xfrm>
            <a:custGeom>
              <a:avLst/>
              <a:gdLst>
                <a:gd name="T0" fmla="*/ 74 w 110"/>
                <a:gd name="T1" fmla="*/ 101 h 111"/>
                <a:gd name="T2" fmla="*/ 58 w 110"/>
                <a:gd name="T3" fmla="*/ 111 h 111"/>
                <a:gd name="T4" fmla="*/ 50 w 110"/>
                <a:gd name="T5" fmla="*/ 111 h 111"/>
                <a:gd name="T6" fmla="*/ 34 w 110"/>
                <a:gd name="T7" fmla="*/ 109 h 111"/>
                <a:gd name="T8" fmla="*/ 24 w 110"/>
                <a:gd name="T9" fmla="*/ 104 h 111"/>
                <a:gd name="T10" fmla="*/ 22 w 110"/>
                <a:gd name="T11" fmla="*/ 101 h 111"/>
                <a:gd name="T12" fmla="*/ 15 w 110"/>
                <a:gd name="T13" fmla="*/ 80 h 111"/>
                <a:gd name="T14" fmla="*/ 13 w 110"/>
                <a:gd name="T15" fmla="*/ 68 h 111"/>
                <a:gd name="T16" fmla="*/ 8 w 110"/>
                <a:gd name="T17" fmla="*/ 56 h 111"/>
                <a:gd name="T18" fmla="*/ 3 w 110"/>
                <a:gd name="T19" fmla="*/ 46 h 111"/>
                <a:gd name="T20" fmla="*/ 0 w 110"/>
                <a:gd name="T21" fmla="*/ 37 h 111"/>
                <a:gd name="T22" fmla="*/ 1 w 110"/>
                <a:gd name="T23" fmla="*/ 29 h 111"/>
                <a:gd name="T24" fmla="*/ 7 w 110"/>
                <a:gd name="T25" fmla="*/ 30 h 111"/>
                <a:gd name="T26" fmla="*/ 20 w 110"/>
                <a:gd name="T27" fmla="*/ 53 h 111"/>
                <a:gd name="T28" fmla="*/ 22 w 110"/>
                <a:gd name="T29" fmla="*/ 54 h 111"/>
                <a:gd name="T30" fmla="*/ 27 w 110"/>
                <a:gd name="T31" fmla="*/ 53 h 111"/>
                <a:gd name="T32" fmla="*/ 27 w 110"/>
                <a:gd name="T33" fmla="*/ 49 h 111"/>
                <a:gd name="T34" fmla="*/ 24 w 110"/>
                <a:gd name="T35" fmla="*/ 15 h 111"/>
                <a:gd name="T36" fmla="*/ 25 w 110"/>
                <a:gd name="T37" fmla="*/ 7 h 111"/>
                <a:gd name="T38" fmla="*/ 29 w 110"/>
                <a:gd name="T39" fmla="*/ 5 h 111"/>
                <a:gd name="T40" fmla="*/ 34 w 110"/>
                <a:gd name="T41" fmla="*/ 10 h 111"/>
                <a:gd name="T42" fmla="*/ 37 w 110"/>
                <a:gd name="T43" fmla="*/ 44 h 111"/>
                <a:gd name="T44" fmla="*/ 39 w 110"/>
                <a:gd name="T45" fmla="*/ 48 h 111"/>
                <a:gd name="T46" fmla="*/ 41 w 110"/>
                <a:gd name="T47" fmla="*/ 44 h 111"/>
                <a:gd name="T48" fmla="*/ 43 w 110"/>
                <a:gd name="T49" fmla="*/ 22 h 111"/>
                <a:gd name="T50" fmla="*/ 44 w 110"/>
                <a:gd name="T51" fmla="*/ 3 h 111"/>
                <a:gd name="T52" fmla="*/ 51 w 110"/>
                <a:gd name="T53" fmla="*/ 0 h 111"/>
                <a:gd name="T54" fmla="*/ 55 w 110"/>
                <a:gd name="T55" fmla="*/ 3 h 111"/>
                <a:gd name="T56" fmla="*/ 55 w 110"/>
                <a:gd name="T57" fmla="*/ 7 h 111"/>
                <a:gd name="T58" fmla="*/ 51 w 110"/>
                <a:gd name="T59" fmla="*/ 44 h 111"/>
                <a:gd name="T60" fmla="*/ 55 w 110"/>
                <a:gd name="T61" fmla="*/ 48 h 111"/>
                <a:gd name="T62" fmla="*/ 58 w 110"/>
                <a:gd name="T63" fmla="*/ 44 h 111"/>
                <a:gd name="T64" fmla="*/ 72 w 110"/>
                <a:gd name="T65" fmla="*/ 13 h 111"/>
                <a:gd name="T66" fmla="*/ 75 w 110"/>
                <a:gd name="T67" fmla="*/ 10 h 111"/>
                <a:gd name="T68" fmla="*/ 82 w 110"/>
                <a:gd name="T69" fmla="*/ 12 h 111"/>
                <a:gd name="T70" fmla="*/ 82 w 110"/>
                <a:gd name="T71" fmla="*/ 15 h 111"/>
                <a:gd name="T72" fmla="*/ 82 w 110"/>
                <a:gd name="T73" fmla="*/ 18 h 111"/>
                <a:gd name="T74" fmla="*/ 68 w 110"/>
                <a:gd name="T75" fmla="*/ 56 h 111"/>
                <a:gd name="T76" fmla="*/ 67 w 110"/>
                <a:gd name="T77" fmla="*/ 65 h 111"/>
                <a:gd name="T78" fmla="*/ 70 w 110"/>
                <a:gd name="T79" fmla="*/ 72 h 111"/>
                <a:gd name="T80" fmla="*/ 72 w 110"/>
                <a:gd name="T81" fmla="*/ 75 h 111"/>
                <a:gd name="T82" fmla="*/ 79 w 110"/>
                <a:gd name="T83" fmla="*/ 77 h 111"/>
                <a:gd name="T84" fmla="*/ 82 w 110"/>
                <a:gd name="T85" fmla="*/ 73 h 111"/>
                <a:gd name="T86" fmla="*/ 99 w 110"/>
                <a:gd name="T87" fmla="*/ 65 h 111"/>
                <a:gd name="T88" fmla="*/ 105 w 110"/>
                <a:gd name="T89" fmla="*/ 66 h 111"/>
                <a:gd name="T90" fmla="*/ 110 w 110"/>
                <a:gd name="T91" fmla="*/ 72 h 111"/>
                <a:gd name="T92" fmla="*/ 101 w 110"/>
                <a:gd name="T93" fmla="*/ 78 h 111"/>
                <a:gd name="T94" fmla="*/ 94 w 110"/>
                <a:gd name="T95" fmla="*/ 80 h 111"/>
                <a:gd name="T96" fmla="*/ 82 w 110"/>
                <a:gd name="T97" fmla="*/ 92 h 111"/>
                <a:gd name="T98" fmla="*/ 74 w 110"/>
                <a:gd name="T99" fmla="*/ 10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0" h="111">
                  <a:moveTo>
                    <a:pt x="74" y="101"/>
                  </a:moveTo>
                  <a:lnTo>
                    <a:pt x="74" y="101"/>
                  </a:lnTo>
                  <a:lnTo>
                    <a:pt x="63" y="108"/>
                  </a:lnTo>
                  <a:lnTo>
                    <a:pt x="58" y="111"/>
                  </a:lnTo>
                  <a:lnTo>
                    <a:pt x="50" y="111"/>
                  </a:lnTo>
                  <a:lnTo>
                    <a:pt x="50" y="111"/>
                  </a:lnTo>
                  <a:lnTo>
                    <a:pt x="43" y="109"/>
                  </a:lnTo>
                  <a:lnTo>
                    <a:pt x="34" y="109"/>
                  </a:lnTo>
                  <a:lnTo>
                    <a:pt x="27" y="108"/>
                  </a:lnTo>
                  <a:lnTo>
                    <a:pt x="24" y="104"/>
                  </a:lnTo>
                  <a:lnTo>
                    <a:pt x="22" y="101"/>
                  </a:lnTo>
                  <a:lnTo>
                    <a:pt x="22" y="101"/>
                  </a:lnTo>
                  <a:lnTo>
                    <a:pt x="19" y="90"/>
                  </a:lnTo>
                  <a:lnTo>
                    <a:pt x="15" y="80"/>
                  </a:lnTo>
                  <a:lnTo>
                    <a:pt x="13" y="68"/>
                  </a:lnTo>
                  <a:lnTo>
                    <a:pt x="13" y="68"/>
                  </a:lnTo>
                  <a:lnTo>
                    <a:pt x="13" y="63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3" y="46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2"/>
                  </a:lnTo>
                  <a:lnTo>
                    <a:pt x="1" y="29"/>
                  </a:lnTo>
                  <a:lnTo>
                    <a:pt x="3" y="29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20" y="53"/>
                  </a:lnTo>
                  <a:lnTo>
                    <a:pt x="20" y="53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27" y="53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4" y="15"/>
                  </a:lnTo>
                  <a:lnTo>
                    <a:pt x="24" y="15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32" y="7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7" y="44"/>
                  </a:lnTo>
                  <a:lnTo>
                    <a:pt x="37" y="44"/>
                  </a:lnTo>
                  <a:lnTo>
                    <a:pt x="39" y="48"/>
                  </a:lnTo>
                  <a:lnTo>
                    <a:pt x="41" y="46"/>
                  </a:lnTo>
                  <a:lnTo>
                    <a:pt x="41" y="44"/>
                  </a:lnTo>
                  <a:lnTo>
                    <a:pt x="41" y="44"/>
                  </a:lnTo>
                  <a:lnTo>
                    <a:pt x="43" y="22"/>
                  </a:lnTo>
                  <a:lnTo>
                    <a:pt x="44" y="3"/>
                  </a:lnTo>
                  <a:lnTo>
                    <a:pt x="44" y="3"/>
                  </a:lnTo>
                  <a:lnTo>
                    <a:pt x="48" y="1"/>
                  </a:lnTo>
                  <a:lnTo>
                    <a:pt x="51" y="0"/>
                  </a:lnTo>
                  <a:lnTo>
                    <a:pt x="55" y="1"/>
                  </a:lnTo>
                  <a:lnTo>
                    <a:pt x="55" y="3"/>
                  </a:lnTo>
                  <a:lnTo>
                    <a:pt x="55" y="7"/>
                  </a:lnTo>
                  <a:lnTo>
                    <a:pt x="55" y="7"/>
                  </a:lnTo>
                  <a:lnTo>
                    <a:pt x="51" y="44"/>
                  </a:lnTo>
                  <a:lnTo>
                    <a:pt x="51" y="44"/>
                  </a:lnTo>
                  <a:lnTo>
                    <a:pt x="53" y="46"/>
                  </a:lnTo>
                  <a:lnTo>
                    <a:pt x="55" y="48"/>
                  </a:lnTo>
                  <a:lnTo>
                    <a:pt x="56" y="46"/>
                  </a:lnTo>
                  <a:lnTo>
                    <a:pt x="58" y="44"/>
                  </a:lnTo>
                  <a:lnTo>
                    <a:pt x="58" y="44"/>
                  </a:lnTo>
                  <a:lnTo>
                    <a:pt x="72" y="13"/>
                  </a:lnTo>
                  <a:lnTo>
                    <a:pt x="72" y="13"/>
                  </a:lnTo>
                  <a:lnTo>
                    <a:pt x="75" y="10"/>
                  </a:lnTo>
                  <a:lnTo>
                    <a:pt x="79" y="10"/>
                  </a:lnTo>
                  <a:lnTo>
                    <a:pt x="82" y="12"/>
                  </a:lnTo>
                  <a:lnTo>
                    <a:pt x="82" y="13"/>
                  </a:lnTo>
                  <a:lnTo>
                    <a:pt x="82" y="15"/>
                  </a:lnTo>
                  <a:lnTo>
                    <a:pt x="82" y="18"/>
                  </a:lnTo>
                  <a:lnTo>
                    <a:pt x="82" y="18"/>
                  </a:lnTo>
                  <a:lnTo>
                    <a:pt x="74" y="39"/>
                  </a:lnTo>
                  <a:lnTo>
                    <a:pt x="68" y="56"/>
                  </a:lnTo>
                  <a:lnTo>
                    <a:pt x="68" y="56"/>
                  </a:lnTo>
                  <a:lnTo>
                    <a:pt x="67" y="65"/>
                  </a:lnTo>
                  <a:lnTo>
                    <a:pt x="68" y="68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72" y="75"/>
                  </a:lnTo>
                  <a:lnTo>
                    <a:pt x="75" y="77"/>
                  </a:lnTo>
                  <a:lnTo>
                    <a:pt x="79" y="77"/>
                  </a:lnTo>
                  <a:lnTo>
                    <a:pt x="82" y="73"/>
                  </a:lnTo>
                  <a:lnTo>
                    <a:pt x="82" y="73"/>
                  </a:lnTo>
                  <a:lnTo>
                    <a:pt x="93" y="66"/>
                  </a:lnTo>
                  <a:lnTo>
                    <a:pt x="99" y="65"/>
                  </a:lnTo>
                  <a:lnTo>
                    <a:pt x="105" y="66"/>
                  </a:lnTo>
                  <a:lnTo>
                    <a:pt x="105" y="66"/>
                  </a:lnTo>
                  <a:lnTo>
                    <a:pt x="108" y="68"/>
                  </a:lnTo>
                  <a:lnTo>
                    <a:pt x="110" y="72"/>
                  </a:lnTo>
                  <a:lnTo>
                    <a:pt x="108" y="75"/>
                  </a:lnTo>
                  <a:lnTo>
                    <a:pt x="101" y="78"/>
                  </a:lnTo>
                  <a:lnTo>
                    <a:pt x="101" y="78"/>
                  </a:lnTo>
                  <a:lnTo>
                    <a:pt x="94" y="80"/>
                  </a:lnTo>
                  <a:lnTo>
                    <a:pt x="89" y="85"/>
                  </a:lnTo>
                  <a:lnTo>
                    <a:pt x="82" y="92"/>
                  </a:lnTo>
                  <a:lnTo>
                    <a:pt x="82" y="92"/>
                  </a:lnTo>
                  <a:lnTo>
                    <a:pt x="74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F0F4961B-677A-4CF3-80EB-F6EF50BE855D}"/>
              </a:ext>
            </a:extLst>
          </p:cNvPr>
          <p:cNvGrpSpPr/>
          <p:nvPr/>
        </p:nvGrpSpPr>
        <p:grpSpPr>
          <a:xfrm>
            <a:off x="-3552986" y="4757552"/>
            <a:ext cx="1619250" cy="657485"/>
            <a:chOff x="3048000" y="7623740"/>
            <a:chExt cx="1619250" cy="657485"/>
          </a:xfrm>
        </p:grpSpPr>
        <p:sp>
          <p:nvSpPr>
            <p:cNvPr id="1049" name="Rectangle 126">
              <a:extLst>
                <a:ext uri="{FF2B5EF4-FFF2-40B4-BE49-F238E27FC236}">
                  <a16:creationId xmlns:a16="http://schemas.microsoft.com/office/drawing/2014/main" id="{94A211FA-DAEA-4C84-B01D-C5A12D65B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7863713"/>
              <a:ext cx="1614488" cy="984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0" name="Rectangle 127">
              <a:extLst>
                <a:ext uri="{FF2B5EF4-FFF2-40B4-BE49-F238E27FC236}">
                  <a16:creationId xmlns:a16="http://schemas.microsoft.com/office/drawing/2014/main" id="{9FB6C115-8C3A-45AF-80B8-9C42750E02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813" y="7962138"/>
              <a:ext cx="3175" cy="319087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1" name="Line 132">
              <a:extLst>
                <a:ext uri="{FF2B5EF4-FFF2-40B4-BE49-F238E27FC236}">
                  <a16:creationId xmlns:a16="http://schemas.microsoft.com/office/drawing/2014/main" id="{2FA1AEEB-C7B5-4DBC-B595-6B363952B0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5663" y="7889113"/>
              <a:ext cx="1587" cy="3921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Oval 670">
              <a:extLst>
                <a:ext uri="{FF2B5EF4-FFF2-40B4-BE49-F238E27FC236}">
                  <a16:creationId xmlns:a16="http://schemas.microsoft.com/office/drawing/2014/main" id="{668E308A-C76C-4744-9484-2577989B59C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47521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3" name="Oval 670">
              <a:extLst>
                <a:ext uri="{FF2B5EF4-FFF2-40B4-BE49-F238E27FC236}">
                  <a16:creationId xmlns:a16="http://schemas.microsoft.com/office/drawing/2014/main" id="{E860B781-AC92-4E36-A181-025AAACF3BB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50936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4" name="Oval 670">
              <a:extLst>
                <a:ext uri="{FF2B5EF4-FFF2-40B4-BE49-F238E27FC236}">
                  <a16:creationId xmlns:a16="http://schemas.microsoft.com/office/drawing/2014/main" id="{45B5B79C-D016-4C1C-A7B8-9D7E4554330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644106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5" name="Oval 670">
              <a:extLst>
                <a:ext uri="{FF2B5EF4-FFF2-40B4-BE49-F238E27FC236}">
                  <a16:creationId xmlns:a16="http://schemas.microsoft.com/office/drawing/2014/main" id="{D3CA564B-5A6B-42B1-8B74-B3C94AA93B2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905140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6" name="Oval 670">
              <a:extLst>
                <a:ext uri="{FF2B5EF4-FFF2-40B4-BE49-F238E27FC236}">
                  <a16:creationId xmlns:a16="http://schemas.microsoft.com/office/drawing/2014/main" id="{4F778D99-58ED-42BB-B1BA-FB22E602EC8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178245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7" name="Oval 670">
              <a:extLst>
                <a:ext uri="{FF2B5EF4-FFF2-40B4-BE49-F238E27FC236}">
                  <a16:creationId xmlns:a16="http://schemas.microsoft.com/office/drawing/2014/main" id="{3324A4CD-7F3C-4C46-BD9B-88CF5D99E5B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451350" y="7636632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218A7D-D69C-46CB-8726-7B3A62A84D2F}"/>
              </a:ext>
            </a:extLst>
          </p:cNvPr>
          <p:cNvSpPr txBox="1"/>
          <p:nvPr/>
        </p:nvSpPr>
        <p:spPr>
          <a:xfrm>
            <a:off x="2641937" y="5334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Setup Notes: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175B9-40BD-4215-A611-B64FBDA1FEC3}"/>
              </a:ext>
            </a:extLst>
          </p:cNvPr>
          <p:cNvSpPr txBox="1"/>
          <p:nvPr/>
        </p:nvSpPr>
        <p:spPr>
          <a:xfrm>
            <a:off x="838199" y="1447800"/>
            <a:ext cx="563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P3 and related area should be pushed far into the kink of the bay. T1 is as far back on the right as possible while maintaining safe berm impacts</a:t>
            </a:r>
            <a:endParaRPr lang="en-US" sz="1400" dirty="0">
              <a:latin typeface="Arial" charset="0"/>
              <a:ea typeface="ＭＳ Ｐゴシック" pitchFamily="-112" charset="-128"/>
              <a:cs typeface="Times New Roman" pitchFamily="-11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F69803-1D54-41AE-8B46-B91B1C093BA8}"/>
              </a:ext>
            </a:extLst>
          </p:cNvPr>
          <p:cNvSpPr txBox="1"/>
          <p:nvPr/>
        </p:nvSpPr>
        <p:spPr>
          <a:xfrm>
            <a:off x="2421492" y="2287968"/>
            <a:ext cx="247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Requirements:</a:t>
            </a:r>
          </a:p>
        </p:txBody>
      </p:sp>
      <p:grpSp>
        <p:nvGrpSpPr>
          <p:cNvPr id="43" name="Group 29">
            <a:extLst>
              <a:ext uri="{FF2B5EF4-FFF2-40B4-BE49-F238E27FC236}">
                <a16:creationId xmlns:a16="http://schemas.microsoft.com/office/drawing/2014/main" id="{E4F47CC8-30CC-4137-829B-A55136FB79A6}"/>
              </a:ext>
            </a:extLst>
          </p:cNvPr>
          <p:cNvGrpSpPr>
            <a:grpSpLocks/>
          </p:cNvGrpSpPr>
          <p:nvPr/>
        </p:nvGrpSpPr>
        <p:grpSpPr bwMode="auto">
          <a:xfrm>
            <a:off x="2522753" y="2668968"/>
            <a:ext cx="287338" cy="790575"/>
            <a:chOff x="528" y="240"/>
            <a:chExt cx="181" cy="498"/>
          </a:xfrm>
        </p:grpSpPr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2C0C3AC0-AA2C-4A18-96F5-988B6ABAF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31">
              <a:extLst>
                <a:ext uri="{FF2B5EF4-FFF2-40B4-BE49-F238E27FC236}">
                  <a16:creationId xmlns:a16="http://schemas.microsoft.com/office/drawing/2014/main" id="{027C92A6-673E-4D57-A20E-3C93E69AD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EED26CEA-622C-4B53-984B-750B37D01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170">
            <a:extLst>
              <a:ext uri="{FF2B5EF4-FFF2-40B4-BE49-F238E27FC236}">
                <a16:creationId xmlns:a16="http://schemas.microsoft.com/office/drawing/2014/main" id="{F97C8C6D-16F4-46DE-8336-D95E10E9FFB0}"/>
              </a:ext>
            </a:extLst>
          </p:cNvPr>
          <p:cNvGrpSpPr>
            <a:grpSpLocks/>
          </p:cNvGrpSpPr>
          <p:nvPr/>
        </p:nvGrpSpPr>
        <p:grpSpPr bwMode="auto">
          <a:xfrm>
            <a:off x="2518528" y="4270489"/>
            <a:ext cx="288925" cy="787400"/>
            <a:chOff x="1008" y="2592"/>
            <a:chExt cx="182" cy="496"/>
          </a:xfrm>
        </p:grpSpPr>
        <p:sp>
          <p:nvSpPr>
            <p:cNvPr id="65" name="Line 171">
              <a:extLst>
                <a:ext uri="{FF2B5EF4-FFF2-40B4-BE49-F238E27FC236}">
                  <a16:creationId xmlns:a16="http://schemas.microsoft.com/office/drawing/2014/main" id="{534617CE-E0F1-4EB7-B0BD-B4EAB6F5D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172">
              <a:extLst>
                <a:ext uri="{FF2B5EF4-FFF2-40B4-BE49-F238E27FC236}">
                  <a16:creationId xmlns:a16="http://schemas.microsoft.com/office/drawing/2014/main" id="{3827EED4-0C04-4466-8C59-C881163D8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7" name="Group 173">
              <a:extLst>
                <a:ext uri="{FF2B5EF4-FFF2-40B4-BE49-F238E27FC236}">
                  <a16:creationId xmlns:a16="http://schemas.microsoft.com/office/drawing/2014/main" id="{34F2384D-2AB6-4785-AC92-DD9939803F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68" name="Freeform 174">
                <a:extLst>
                  <a:ext uri="{FF2B5EF4-FFF2-40B4-BE49-F238E27FC236}">
                    <a16:creationId xmlns:a16="http://schemas.microsoft.com/office/drawing/2014/main" id="{92736CAA-9239-486C-912C-A8841C157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175">
                <a:extLst>
                  <a:ext uri="{FF2B5EF4-FFF2-40B4-BE49-F238E27FC236}">
                    <a16:creationId xmlns:a16="http://schemas.microsoft.com/office/drawing/2014/main" id="{600B056F-D70F-4B7C-B232-F49B79D57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D14F582E-1A9D-4B32-AE2B-F68DE6748B9F}"/>
              </a:ext>
            </a:extLst>
          </p:cNvPr>
          <p:cNvSpPr txBox="1"/>
          <p:nvPr/>
        </p:nvSpPr>
        <p:spPr>
          <a:xfrm>
            <a:off x="2089793" y="2791359"/>
            <a:ext cx="264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Standard Target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E8AD0A7-31FB-4858-8162-203EEF38FCDA}"/>
              </a:ext>
            </a:extLst>
          </p:cNvPr>
          <p:cNvSpPr txBox="1"/>
          <p:nvPr/>
        </p:nvSpPr>
        <p:spPr>
          <a:xfrm>
            <a:off x="2085618" y="4338301"/>
            <a:ext cx="26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Headshot Target</a:t>
            </a:r>
          </a:p>
        </p:txBody>
      </p:sp>
      <p:grpSp>
        <p:nvGrpSpPr>
          <p:cNvPr id="112" name="Group 44">
            <a:extLst>
              <a:ext uri="{FF2B5EF4-FFF2-40B4-BE49-F238E27FC236}">
                <a16:creationId xmlns:a16="http://schemas.microsoft.com/office/drawing/2014/main" id="{E91A2B13-B8E2-4C80-8B35-E5FD1A583C01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3505200"/>
            <a:ext cx="287338" cy="787400"/>
            <a:chOff x="1756" y="2113"/>
            <a:chExt cx="181" cy="499"/>
          </a:xfrm>
        </p:grpSpPr>
        <p:sp>
          <p:nvSpPr>
            <p:cNvPr id="113" name="Line 45">
              <a:extLst>
                <a:ext uri="{FF2B5EF4-FFF2-40B4-BE49-F238E27FC236}">
                  <a16:creationId xmlns:a16="http://schemas.microsoft.com/office/drawing/2014/main" id="{8CF283B0-DCE4-46F4-A263-63A2C95A0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46">
              <a:extLst>
                <a:ext uri="{FF2B5EF4-FFF2-40B4-BE49-F238E27FC236}">
                  <a16:creationId xmlns:a16="http://schemas.microsoft.com/office/drawing/2014/main" id="{648EAE39-FC49-48EC-B90A-0B810C85F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" name="Group 47">
              <a:extLst>
                <a:ext uri="{FF2B5EF4-FFF2-40B4-BE49-F238E27FC236}">
                  <a16:creationId xmlns:a16="http://schemas.microsoft.com/office/drawing/2014/main" id="{3A644459-A13B-4EE4-B887-7CA8701C89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16" name="Freeform 48">
                <a:extLst>
                  <a:ext uri="{FF2B5EF4-FFF2-40B4-BE49-F238E27FC236}">
                    <a16:creationId xmlns:a16="http://schemas.microsoft.com/office/drawing/2014/main" id="{7197A1EB-FC04-4C1D-925B-0651C0955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49">
                <a:extLst>
                  <a:ext uri="{FF2B5EF4-FFF2-40B4-BE49-F238E27FC236}">
                    <a16:creationId xmlns:a16="http://schemas.microsoft.com/office/drawing/2014/main" id="{86315276-74B5-46A8-BEF4-77668F4973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50">
                <a:extLst>
                  <a:ext uri="{FF2B5EF4-FFF2-40B4-BE49-F238E27FC236}">
                    <a16:creationId xmlns:a16="http://schemas.microsoft.com/office/drawing/2014/main" id="{90009CF7-399B-4FC5-A51F-D87DA84F159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1BE8EC48-9F6B-4822-A7F4-27781442708A}"/>
              </a:ext>
            </a:extLst>
          </p:cNvPr>
          <p:cNvSpPr txBox="1"/>
          <p:nvPr/>
        </p:nvSpPr>
        <p:spPr>
          <a:xfrm>
            <a:off x="2057400" y="3607118"/>
            <a:ext cx="246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Tuxedo Target</a:t>
            </a:r>
          </a:p>
        </p:txBody>
      </p:sp>
      <p:grpSp>
        <p:nvGrpSpPr>
          <p:cNvPr id="71" name="Group 164">
            <a:extLst>
              <a:ext uri="{FF2B5EF4-FFF2-40B4-BE49-F238E27FC236}">
                <a16:creationId xmlns:a16="http://schemas.microsoft.com/office/drawing/2014/main" id="{CBB145A7-C294-4B1E-ADDE-B48813164360}"/>
              </a:ext>
            </a:extLst>
          </p:cNvPr>
          <p:cNvGrpSpPr>
            <a:grpSpLocks/>
          </p:cNvGrpSpPr>
          <p:nvPr/>
        </p:nvGrpSpPr>
        <p:grpSpPr bwMode="auto">
          <a:xfrm>
            <a:off x="2501649" y="5003800"/>
            <a:ext cx="288925" cy="787400"/>
            <a:chOff x="1247" y="2496"/>
            <a:chExt cx="182" cy="496"/>
          </a:xfrm>
        </p:grpSpPr>
        <p:sp>
          <p:nvSpPr>
            <p:cNvPr id="72" name="Line 165">
              <a:extLst>
                <a:ext uri="{FF2B5EF4-FFF2-40B4-BE49-F238E27FC236}">
                  <a16:creationId xmlns:a16="http://schemas.microsoft.com/office/drawing/2014/main" id="{F111A9C1-C44E-450A-868C-21A085FDD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66">
              <a:extLst>
                <a:ext uri="{FF2B5EF4-FFF2-40B4-BE49-F238E27FC236}">
                  <a16:creationId xmlns:a16="http://schemas.microsoft.com/office/drawing/2014/main" id="{A6E8B694-4A70-4A5C-A100-D30A777B96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6" name="Group 167">
              <a:extLst>
                <a:ext uri="{FF2B5EF4-FFF2-40B4-BE49-F238E27FC236}">
                  <a16:creationId xmlns:a16="http://schemas.microsoft.com/office/drawing/2014/main" id="{1BAD8294-81F4-4CE2-B464-8394D18ACC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77" name="Freeform 168">
                <a:extLst>
                  <a:ext uri="{FF2B5EF4-FFF2-40B4-BE49-F238E27FC236}">
                    <a16:creationId xmlns:a16="http://schemas.microsoft.com/office/drawing/2014/main" id="{5CA9709E-90B0-4598-A7CA-11BEB7D8AD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169">
                <a:extLst>
                  <a:ext uri="{FF2B5EF4-FFF2-40B4-BE49-F238E27FC236}">
                    <a16:creationId xmlns:a16="http://schemas.microsoft.com/office/drawing/2014/main" id="{63E09E19-51DF-4634-9778-D83890B9A3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D4C90FB1-1CF4-421A-80F6-343E115E64BC}"/>
              </a:ext>
            </a:extLst>
          </p:cNvPr>
          <p:cNvSpPr txBox="1"/>
          <p:nvPr/>
        </p:nvSpPr>
        <p:spPr>
          <a:xfrm>
            <a:off x="2089793" y="5131322"/>
            <a:ext cx="295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Upper Torso Target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4B5D981-891D-4E21-976A-4A9F10628904}"/>
              </a:ext>
            </a:extLst>
          </p:cNvPr>
          <p:cNvSpPr txBox="1"/>
          <p:nvPr/>
        </p:nvSpPr>
        <p:spPr>
          <a:xfrm>
            <a:off x="2085618" y="5947283"/>
            <a:ext cx="3036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Lower Torso Target</a:t>
            </a:r>
          </a:p>
        </p:txBody>
      </p:sp>
      <p:grpSp>
        <p:nvGrpSpPr>
          <p:cNvPr id="87" name="Group 176">
            <a:extLst>
              <a:ext uri="{FF2B5EF4-FFF2-40B4-BE49-F238E27FC236}">
                <a16:creationId xmlns:a16="http://schemas.microsoft.com/office/drawing/2014/main" id="{77186F2B-03D3-4A4B-A4F1-EA26C5C9B1EB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5825430"/>
            <a:ext cx="288925" cy="787400"/>
            <a:chOff x="768" y="2496"/>
            <a:chExt cx="182" cy="496"/>
          </a:xfrm>
        </p:grpSpPr>
        <p:sp>
          <p:nvSpPr>
            <p:cNvPr id="88" name="Line 177">
              <a:extLst>
                <a:ext uri="{FF2B5EF4-FFF2-40B4-BE49-F238E27FC236}">
                  <a16:creationId xmlns:a16="http://schemas.microsoft.com/office/drawing/2014/main" id="{B57DF771-5092-4980-A28B-284F9E215F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78">
              <a:extLst>
                <a:ext uri="{FF2B5EF4-FFF2-40B4-BE49-F238E27FC236}">
                  <a16:creationId xmlns:a16="http://schemas.microsoft.com/office/drawing/2014/main" id="{0513F067-D6CB-4F0D-8633-D7532931D3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0" name="Group 179">
              <a:extLst>
                <a:ext uri="{FF2B5EF4-FFF2-40B4-BE49-F238E27FC236}">
                  <a16:creationId xmlns:a16="http://schemas.microsoft.com/office/drawing/2014/main" id="{6D02BFCB-19E0-4290-862C-D6E730973D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91" name="Freeform 180">
                <a:extLst>
                  <a:ext uri="{FF2B5EF4-FFF2-40B4-BE49-F238E27FC236}">
                    <a16:creationId xmlns:a16="http://schemas.microsoft.com/office/drawing/2014/main" id="{EA68CC9D-855C-4EA1-8162-70B5282F2F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181">
                <a:extLst>
                  <a:ext uri="{FF2B5EF4-FFF2-40B4-BE49-F238E27FC236}">
                    <a16:creationId xmlns:a16="http://schemas.microsoft.com/office/drawing/2014/main" id="{D1D92590-8CDA-4F0E-86DB-2FD44CCF27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59C7B7C-A20A-4344-B76B-72430516CE49}"/>
              </a:ext>
            </a:extLst>
          </p:cNvPr>
          <p:cNvSpPr txBox="1"/>
          <p:nvPr/>
        </p:nvSpPr>
        <p:spPr>
          <a:xfrm>
            <a:off x="2124091" y="6700096"/>
            <a:ext cx="295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         Non-Threat</a:t>
            </a:r>
          </a:p>
        </p:txBody>
      </p:sp>
      <p:grpSp>
        <p:nvGrpSpPr>
          <p:cNvPr id="47" name="Group 4">
            <a:extLst>
              <a:ext uri="{FF2B5EF4-FFF2-40B4-BE49-F238E27FC236}">
                <a16:creationId xmlns:a16="http://schemas.microsoft.com/office/drawing/2014/main" id="{9B1661F8-7CF7-4EBA-B00B-3D986265C94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82808" y="6650328"/>
            <a:ext cx="360363" cy="838200"/>
            <a:chOff x="-2155" y="1485"/>
            <a:chExt cx="227" cy="528"/>
          </a:xfrm>
        </p:grpSpPr>
        <p:sp>
          <p:nvSpPr>
            <p:cNvPr id="48" name="AutoShape 3">
              <a:extLst>
                <a:ext uri="{FF2B5EF4-FFF2-40B4-BE49-F238E27FC236}">
                  <a16:creationId xmlns:a16="http://schemas.microsoft.com/office/drawing/2014/main" id="{817AC2ED-7CB3-445D-A528-F7E1249DEF9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5">
              <a:extLst>
                <a:ext uri="{FF2B5EF4-FFF2-40B4-BE49-F238E27FC236}">
                  <a16:creationId xmlns:a16="http://schemas.microsoft.com/office/drawing/2014/main" id="{B0E4D8E7-318F-429C-A874-71AF013AB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6">
              <a:extLst>
                <a:ext uri="{FF2B5EF4-FFF2-40B4-BE49-F238E27FC236}">
                  <a16:creationId xmlns:a16="http://schemas.microsoft.com/office/drawing/2014/main" id="{9D512867-72A7-4D12-A1CE-A3DFF824E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84E89DDB-591A-447F-A164-ADB897E4E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8">
              <a:extLst>
                <a:ext uri="{FF2B5EF4-FFF2-40B4-BE49-F238E27FC236}">
                  <a16:creationId xmlns:a16="http://schemas.microsoft.com/office/drawing/2014/main" id="{DB1377E8-A7A6-46A2-A763-42423C9207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9">
              <a:extLst>
                <a:ext uri="{FF2B5EF4-FFF2-40B4-BE49-F238E27FC236}">
                  <a16:creationId xmlns:a16="http://schemas.microsoft.com/office/drawing/2014/main" id="{9BDC396C-C2DC-40E8-9236-5ADA49FF55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10">
              <a:extLst>
                <a:ext uri="{FF2B5EF4-FFF2-40B4-BE49-F238E27FC236}">
                  <a16:creationId xmlns:a16="http://schemas.microsoft.com/office/drawing/2014/main" id="{11A8A0E2-EFFF-4EE2-9EA2-49B9F60EC1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11">
              <a:extLst>
                <a:ext uri="{FF2B5EF4-FFF2-40B4-BE49-F238E27FC236}">
                  <a16:creationId xmlns:a16="http://schemas.microsoft.com/office/drawing/2014/main" id="{92633EF0-2594-498D-9205-0FB914AE23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12">
              <a:extLst>
                <a:ext uri="{FF2B5EF4-FFF2-40B4-BE49-F238E27FC236}">
                  <a16:creationId xmlns:a16="http://schemas.microsoft.com/office/drawing/2014/main" id="{C4E05CDF-7A1C-4248-8024-67824C7298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13">
              <a:extLst>
                <a:ext uri="{FF2B5EF4-FFF2-40B4-BE49-F238E27FC236}">
                  <a16:creationId xmlns:a16="http://schemas.microsoft.com/office/drawing/2014/main" id="{F7E31561-6E91-4158-8A42-57A5D1F4FA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14">
              <a:extLst>
                <a:ext uri="{FF2B5EF4-FFF2-40B4-BE49-F238E27FC236}">
                  <a16:creationId xmlns:a16="http://schemas.microsoft.com/office/drawing/2014/main" id="{9D4803B4-F264-489E-93CC-C8291A6459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15">
              <a:extLst>
                <a:ext uri="{FF2B5EF4-FFF2-40B4-BE49-F238E27FC236}">
                  <a16:creationId xmlns:a16="http://schemas.microsoft.com/office/drawing/2014/main" id="{C07BA6E5-7120-4D2C-A04F-3427A9FA39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16">
              <a:extLst>
                <a:ext uri="{FF2B5EF4-FFF2-40B4-BE49-F238E27FC236}">
                  <a16:creationId xmlns:a16="http://schemas.microsoft.com/office/drawing/2014/main" id="{B78F6A51-0B83-408B-AE3B-965B010624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17">
              <a:extLst>
                <a:ext uri="{FF2B5EF4-FFF2-40B4-BE49-F238E27FC236}">
                  <a16:creationId xmlns:a16="http://schemas.microsoft.com/office/drawing/2014/main" id="{49DA0BB5-59F0-44B3-9D03-57E91583F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18">
              <a:extLst>
                <a:ext uri="{FF2B5EF4-FFF2-40B4-BE49-F238E27FC236}">
                  <a16:creationId xmlns:a16="http://schemas.microsoft.com/office/drawing/2014/main" id="{F621F1BE-40C4-49D6-9EE4-EE59A42E8B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19">
              <a:extLst>
                <a:ext uri="{FF2B5EF4-FFF2-40B4-BE49-F238E27FC236}">
                  <a16:creationId xmlns:a16="http://schemas.microsoft.com/office/drawing/2014/main" id="{6F584DDD-19B0-4495-9457-E1B8127EE1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20">
              <a:extLst>
                <a:ext uri="{FF2B5EF4-FFF2-40B4-BE49-F238E27FC236}">
                  <a16:creationId xmlns:a16="http://schemas.microsoft.com/office/drawing/2014/main" id="{31D6C1B5-9E9F-4B0C-B4A9-02FA26004F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21">
              <a:extLst>
                <a:ext uri="{FF2B5EF4-FFF2-40B4-BE49-F238E27FC236}">
                  <a16:creationId xmlns:a16="http://schemas.microsoft.com/office/drawing/2014/main" id="{A999D581-0AA9-44AA-9714-3E3E792B17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22">
              <a:extLst>
                <a:ext uri="{FF2B5EF4-FFF2-40B4-BE49-F238E27FC236}">
                  <a16:creationId xmlns:a16="http://schemas.microsoft.com/office/drawing/2014/main" id="{BA68A496-C367-4ED5-87D7-1E0DC39AFA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23">
              <a:extLst>
                <a:ext uri="{FF2B5EF4-FFF2-40B4-BE49-F238E27FC236}">
                  <a16:creationId xmlns:a16="http://schemas.microsoft.com/office/drawing/2014/main" id="{02F4C20C-E342-4DE5-AB0C-F0E3BE1A70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24">
              <a:extLst>
                <a:ext uri="{FF2B5EF4-FFF2-40B4-BE49-F238E27FC236}">
                  <a16:creationId xmlns:a16="http://schemas.microsoft.com/office/drawing/2014/main" id="{EC4FE77C-95CD-42F5-87AB-C4DB88FD04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25">
              <a:extLst>
                <a:ext uri="{FF2B5EF4-FFF2-40B4-BE49-F238E27FC236}">
                  <a16:creationId xmlns:a16="http://schemas.microsoft.com/office/drawing/2014/main" id="{1BB6F5F1-2088-4D6F-AEF3-363280A352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26">
              <a:extLst>
                <a:ext uri="{FF2B5EF4-FFF2-40B4-BE49-F238E27FC236}">
                  <a16:creationId xmlns:a16="http://schemas.microsoft.com/office/drawing/2014/main" id="{A9A479CB-92A2-4AD3-9486-8A228C388C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27">
              <a:extLst>
                <a:ext uri="{FF2B5EF4-FFF2-40B4-BE49-F238E27FC236}">
                  <a16:creationId xmlns:a16="http://schemas.microsoft.com/office/drawing/2014/main" id="{96A88925-8616-49B3-B988-88043F2829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28">
              <a:extLst>
                <a:ext uri="{FF2B5EF4-FFF2-40B4-BE49-F238E27FC236}">
                  <a16:creationId xmlns:a16="http://schemas.microsoft.com/office/drawing/2014/main" id="{B9E3E502-C211-46EF-A575-33CAC3C2CF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>
              <a:extLst>
                <a:ext uri="{FF2B5EF4-FFF2-40B4-BE49-F238E27FC236}">
                  <a16:creationId xmlns:a16="http://schemas.microsoft.com/office/drawing/2014/main" id="{1AD8DA44-0147-44FF-BE8E-13B2F1C15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32548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1406</TotalTime>
  <Words>144</Words>
  <Application>Microsoft Office PowerPoint</Application>
  <PresentationFormat>Custom</PresentationFormat>
  <Paragraphs>66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ＭＳ Ｐゴシック</vt:lpstr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168</cp:revision>
  <dcterms:created xsi:type="dcterms:W3CDTF">2002-08-21T12:11:08Z</dcterms:created>
  <dcterms:modified xsi:type="dcterms:W3CDTF">2019-02-28T22:50:11Z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