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87" r:id="rId2"/>
  </p:sldIdLst>
  <p:sldSz cx="7315200" cy="96012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4E0981-9019-43D3-8141-F35E0F3B5B45}" v="6" dt="2020-10-24T10:51:56.101"/>
    <p1510:client id="{560E01DB-C0ED-43C1-8B3A-367CBEC07B1F}" v="59" dt="2020-10-24T10:17:52.327"/>
    <p1510:client id="{57106D21-825D-4CE8-B8CD-90541349203C}" v="3" dt="2020-10-24T09:06:21.2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83" d="100"/>
          <a:sy n="83" d="100"/>
        </p:scale>
        <p:origin x="3400" y="208"/>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2D4E0981-9019-43D3-8141-F35E0F3B5B45}"/>
    <pc:docChg chg="addSld delSld modSld sldOrd">
      <pc:chgData name="Matt Carlson" userId="0e792f37f00095d9" providerId="LiveId" clId="{2D4E0981-9019-43D3-8141-F35E0F3B5B45}" dt="2020-10-24T10:52:37.263" v="16" actId="20577"/>
      <pc:docMkLst>
        <pc:docMk/>
      </pc:docMkLst>
      <pc:sldChg chg="modSp add mod setBg">
        <pc:chgData name="Matt Carlson" userId="0e792f37f00095d9" providerId="LiveId" clId="{2D4E0981-9019-43D3-8141-F35E0F3B5B45}" dt="2020-10-24T10:52:37.263" v="16" actId="20577"/>
        <pc:sldMkLst>
          <pc:docMk/>
          <pc:sldMk cId="0" sldId="274"/>
        </pc:sldMkLst>
        <pc:graphicFrameChg chg="modGraphic">
          <ac:chgData name="Matt Carlson" userId="0e792f37f00095d9" providerId="LiveId" clId="{2D4E0981-9019-43D3-8141-F35E0F3B5B45}" dt="2020-10-24T10:52:37.263" v="16" actId="20577"/>
          <ac:graphicFrameMkLst>
            <pc:docMk/>
            <pc:sldMk cId="0" sldId="274"/>
            <ac:graphicFrameMk id="110" creationId="{00000000-0000-0000-0000-000000000000}"/>
          </ac:graphicFrameMkLst>
        </pc:graphicFrameChg>
      </pc:sldChg>
      <pc:sldChg chg="add">
        <pc:chgData name="Matt Carlson" userId="0e792f37f00095d9" providerId="LiveId" clId="{2D4E0981-9019-43D3-8141-F35E0F3B5B45}" dt="2020-10-24T10:51:16.606" v="0"/>
        <pc:sldMkLst>
          <pc:docMk/>
          <pc:sldMk cId="842639663" sldId="283"/>
        </pc:sldMkLst>
      </pc:sldChg>
      <pc:sldChg chg="add del setBg">
        <pc:chgData name="Matt Carlson" userId="0e792f37f00095d9" providerId="LiveId" clId="{2D4E0981-9019-43D3-8141-F35E0F3B5B45}" dt="2020-10-24T10:51:41.403" v="4" actId="47"/>
        <pc:sldMkLst>
          <pc:docMk/>
          <pc:sldMk cId="0" sldId="284"/>
        </pc:sldMkLst>
      </pc:sldChg>
      <pc:sldChg chg="add setBg">
        <pc:chgData name="Matt Carlson" userId="0e792f37f00095d9" providerId="LiveId" clId="{2D4E0981-9019-43D3-8141-F35E0F3B5B45}" dt="2020-10-24T10:51:35.309" v="3"/>
        <pc:sldMkLst>
          <pc:docMk/>
          <pc:sldMk cId="0" sldId="285"/>
        </pc:sldMkLst>
      </pc:sldChg>
      <pc:sldChg chg="add setBg">
        <pc:chgData name="Matt Carlson" userId="0e792f37f00095d9" providerId="LiveId" clId="{2D4E0981-9019-43D3-8141-F35E0F3B5B45}" dt="2020-10-24T10:51:47.356" v="5"/>
        <pc:sldMkLst>
          <pc:docMk/>
          <pc:sldMk cId="0" sldId="286"/>
        </pc:sldMkLst>
      </pc:sldChg>
      <pc:sldChg chg="add ord setBg">
        <pc:chgData name="Matt Carlson" userId="0e792f37f00095d9" providerId="LiveId" clId="{2D4E0981-9019-43D3-8141-F35E0F3B5B45}" dt="2020-10-24T10:52:00.846" v="12"/>
        <pc:sldMkLst>
          <pc:docMk/>
          <pc:sldMk cId="0" sldId="287"/>
        </pc:sldMkLst>
      </pc:sldChg>
    </pc:docChg>
  </pc:docChgLst>
  <pc:docChgLst>
    <pc:chgData name="Matt Carlson" userId="0e792f37f00095d9" providerId="LiveId" clId="{074E2B56-2790-443E-B5EA-A74523936823}"/>
    <pc:docChg chg="undo custSel modSld">
      <pc:chgData name="Matt Carlson" userId="0e792f37f00095d9" providerId="LiveId" clId="{074E2B56-2790-443E-B5EA-A74523936823}" dt="2020-09-26T08:20:03.794" v="298" actId="1076"/>
      <pc:docMkLst>
        <pc:docMk/>
      </pc:docMkLst>
      <pc:sldChg chg="addSp delSp modSp mod">
        <pc:chgData name="Matt Carlson" userId="0e792f37f00095d9" providerId="LiveId" clId="{074E2B56-2790-443E-B5EA-A74523936823}" dt="2020-09-26T08:20:03.794" v="298" actId="1076"/>
        <pc:sldMkLst>
          <pc:docMk/>
          <pc:sldMk cId="0" sldId="274"/>
        </pc:sldMkLst>
        <pc:spChg chg="add mod">
          <ac:chgData name="Matt Carlson" userId="0e792f37f00095d9" providerId="LiveId" clId="{074E2B56-2790-443E-B5EA-A74523936823}" dt="2020-09-26T08:20:03.794" v="298" actId="1076"/>
          <ac:spMkLst>
            <pc:docMk/>
            <pc:sldMk cId="0" sldId="274"/>
            <ac:spMk id="4" creationId="{FE9D3208-5A09-41A6-9159-CAB01028C533}"/>
          </ac:spMkLst>
        </pc:spChg>
        <pc:spChg chg="add mod">
          <ac:chgData name="Matt Carlson" userId="0e792f37f00095d9" providerId="LiveId" clId="{074E2B56-2790-443E-B5EA-A74523936823}" dt="2020-09-26T08:20:03.794" v="298" actId="1076"/>
          <ac:spMkLst>
            <pc:docMk/>
            <pc:sldMk cId="0" sldId="274"/>
            <ac:spMk id="5" creationId="{CA2C4368-286F-4D65-9079-5F932E7AAC2E}"/>
          </ac:spMkLst>
        </pc:spChg>
        <pc:spChg chg="add mod">
          <ac:chgData name="Matt Carlson" userId="0e792f37f00095d9" providerId="LiveId" clId="{074E2B56-2790-443E-B5EA-A74523936823}" dt="2020-09-26T08:20:03.794" v="298" actId="1076"/>
          <ac:spMkLst>
            <pc:docMk/>
            <pc:sldMk cId="0" sldId="274"/>
            <ac:spMk id="6" creationId="{B0BCD061-8C2B-4C1A-981C-AEC64F61EC79}"/>
          </ac:spMkLst>
        </pc:spChg>
        <pc:spChg chg="add mod">
          <ac:chgData name="Matt Carlson" userId="0e792f37f00095d9" providerId="LiveId" clId="{074E2B56-2790-443E-B5EA-A74523936823}" dt="2020-09-26T08:20:03.794" v="298" actId="1076"/>
          <ac:spMkLst>
            <pc:docMk/>
            <pc:sldMk cId="0" sldId="274"/>
            <ac:spMk id="19" creationId="{16F48128-CC0C-49CE-9F73-5765C5C406D8}"/>
          </ac:spMkLst>
        </pc:spChg>
        <pc:spChg chg="add mod">
          <ac:chgData name="Matt Carlson" userId="0e792f37f00095d9" providerId="LiveId" clId="{074E2B56-2790-443E-B5EA-A74523936823}" dt="2020-09-26T08:20:03.794" v="298" actId="1076"/>
          <ac:spMkLst>
            <pc:docMk/>
            <pc:sldMk cId="0" sldId="274"/>
            <ac:spMk id="20" creationId="{43D54E13-A055-4294-81C0-C191A44186A5}"/>
          </ac:spMkLst>
        </pc:spChg>
        <pc:spChg chg="add mod">
          <ac:chgData name="Matt Carlson" userId="0e792f37f00095d9" providerId="LiveId" clId="{074E2B56-2790-443E-B5EA-A74523936823}" dt="2020-09-26T08:20:03.794" v="298" actId="1076"/>
          <ac:spMkLst>
            <pc:docMk/>
            <pc:sldMk cId="0" sldId="274"/>
            <ac:spMk id="21" creationId="{A23BAFBD-B86E-4A39-B9BE-9BFAD6EB5047}"/>
          </ac:spMkLst>
        </pc:spChg>
        <pc:spChg chg="add mod ord">
          <ac:chgData name="Matt Carlson" userId="0e792f37f00095d9" providerId="LiveId" clId="{074E2B56-2790-443E-B5EA-A74523936823}" dt="2020-09-26T08:20:03.794" v="298" actId="1076"/>
          <ac:spMkLst>
            <pc:docMk/>
            <pc:sldMk cId="0" sldId="274"/>
            <ac:spMk id="22" creationId="{019780B0-1801-4F00-9982-9D046A337DF7}"/>
          </ac:spMkLst>
        </pc:spChg>
        <pc:spChg chg="add mod">
          <ac:chgData name="Matt Carlson" userId="0e792f37f00095d9" providerId="LiveId" clId="{074E2B56-2790-443E-B5EA-A74523936823}" dt="2020-09-26T08:20:03.794" v="298" actId="1076"/>
          <ac:spMkLst>
            <pc:docMk/>
            <pc:sldMk cId="0" sldId="274"/>
            <ac:spMk id="23" creationId="{C31F158A-4D8D-4313-9E42-EA397829CFC2}"/>
          </ac:spMkLst>
        </pc:spChg>
        <pc:spChg chg="add mod">
          <ac:chgData name="Matt Carlson" userId="0e792f37f00095d9" providerId="LiveId" clId="{074E2B56-2790-443E-B5EA-A74523936823}" dt="2020-09-26T08:20:03.794" v="298" actId="1076"/>
          <ac:spMkLst>
            <pc:docMk/>
            <pc:sldMk cId="0" sldId="274"/>
            <ac:spMk id="24" creationId="{443BF047-8799-4564-9703-1521F23B3703}"/>
          </ac:spMkLst>
        </pc:spChg>
        <pc:spChg chg="del">
          <ac:chgData name="Matt Carlson" userId="0e792f37f00095d9" providerId="LiveId" clId="{074E2B56-2790-443E-B5EA-A74523936823}" dt="2020-09-26T07:40:29.416" v="13" actId="478"/>
          <ac:spMkLst>
            <pc:docMk/>
            <pc:sldMk cId="0" sldId="274"/>
            <ac:spMk id="118" creationId="{E9657081-D875-45AB-B0A7-30FF72C745A0}"/>
          </ac:spMkLst>
        </pc:spChg>
        <pc:spChg chg="del">
          <ac:chgData name="Matt Carlson" userId="0e792f37f00095d9" providerId="LiveId" clId="{074E2B56-2790-443E-B5EA-A74523936823}" dt="2020-09-26T07:40:29.416" v="13" actId="478"/>
          <ac:spMkLst>
            <pc:docMk/>
            <pc:sldMk cId="0" sldId="274"/>
            <ac:spMk id="119" creationId="{7FC3AE37-2EA0-4685-B2E8-909CCE367F2B}"/>
          </ac:spMkLst>
        </pc:spChg>
        <pc:spChg chg="del">
          <ac:chgData name="Matt Carlson" userId="0e792f37f00095d9" providerId="LiveId" clId="{074E2B56-2790-443E-B5EA-A74523936823}" dt="2020-09-26T07:40:29.416" v="13" actId="478"/>
          <ac:spMkLst>
            <pc:docMk/>
            <pc:sldMk cId="0" sldId="274"/>
            <ac:spMk id="120" creationId="{87944975-712A-4246-85B4-7D3D5AB1986A}"/>
          </ac:spMkLst>
        </pc:spChg>
        <pc:spChg chg="mod">
          <ac:chgData name="Matt Carlson" userId="0e792f37f00095d9" providerId="LiveId" clId="{074E2B56-2790-443E-B5EA-A74523936823}" dt="2020-09-26T08:20:03.794" v="298" actId="1076"/>
          <ac:spMkLst>
            <pc:docMk/>
            <pc:sldMk cId="0" sldId="274"/>
            <ac:spMk id="136" creationId="{00A5F534-C8E3-416C-9AD7-C2B68FDECDE9}"/>
          </ac:spMkLst>
        </pc:spChg>
        <pc:spChg chg="del">
          <ac:chgData name="Matt Carlson" userId="0e792f37f00095d9" providerId="LiveId" clId="{074E2B56-2790-443E-B5EA-A74523936823}" dt="2020-09-26T07:40:29.416" v="13" actId="478"/>
          <ac:spMkLst>
            <pc:docMk/>
            <pc:sldMk cId="0" sldId="274"/>
            <ac:spMk id="151" creationId="{CCCB2A0D-3183-49B0-A049-CEFD6AEA49F9}"/>
          </ac:spMkLst>
        </pc:spChg>
        <pc:spChg chg="del">
          <ac:chgData name="Matt Carlson" userId="0e792f37f00095d9" providerId="LiveId" clId="{074E2B56-2790-443E-B5EA-A74523936823}" dt="2020-09-26T07:40:29.416" v="13" actId="478"/>
          <ac:spMkLst>
            <pc:docMk/>
            <pc:sldMk cId="0" sldId="274"/>
            <ac:spMk id="152" creationId="{6B8A7F71-2C5C-4112-8383-21676019C80A}"/>
          </ac:spMkLst>
        </pc:spChg>
        <pc:spChg chg="del">
          <ac:chgData name="Matt Carlson" userId="0e792f37f00095d9" providerId="LiveId" clId="{074E2B56-2790-443E-B5EA-A74523936823}" dt="2020-09-26T07:40:29.416" v="13" actId="478"/>
          <ac:spMkLst>
            <pc:docMk/>
            <pc:sldMk cId="0" sldId="274"/>
            <ac:spMk id="153" creationId="{1D41B59E-19E1-4D25-B179-55E400DA43EC}"/>
          </ac:spMkLst>
        </pc:spChg>
        <pc:spChg chg="del">
          <ac:chgData name="Matt Carlson" userId="0e792f37f00095d9" providerId="LiveId" clId="{074E2B56-2790-443E-B5EA-A74523936823}" dt="2020-09-26T07:40:29.416" v="13" actId="478"/>
          <ac:spMkLst>
            <pc:docMk/>
            <pc:sldMk cId="0" sldId="274"/>
            <ac:spMk id="155" creationId="{21895EC6-2A93-4685-8A34-78F67FBD1338}"/>
          </ac:spMkLst>
        </pc:spChg>
        <pc:spChg chg="del">
          <ac:chgData name="Matt Carlson" userId="0e792f37f00095d9" providerId="LiveId" clId="{074E2B56-2790-443E-B5EA-A74523936823}" dt="2020-09-26T07:40:29.416" v="13" actId="478"/>
          <ac:spMkLst>
            <pc:docMk/>
            <pc:sldMk cId="0" sldId="274"/>
            <ac:spMk id="164" creationId="{9937EA5F-A543-4CC2-BD8B-80938E657CBE}"/>
          </ac:spMkLst>
        </pc:spChg>
        <pc:spChg chg="mod">
          <ac:chgData name="Matt Carlson" userId="0e792f37f00095d9" providerId="LiveId" clId="{074E2B56-2790-443E-B5EA-A74523936823}" dt="2020-09-26T07:43:56.414" v="28"/>
          <ac:spMkLst>
            <pc:docMk/>
            <pc:sldMk cId="0" sldId="274"/>
            <ac:spMk id="192" creationId="{54137797-A3AE-4CAB-BF6B-438D8E99F7AB}"/>
          </ac:spMkLst>
        </pc:spChg>
        <pc:spChg chg="mod">
          <ac:chgData name="Matt Carlson" userId="0e792f37f00095d9" providerId="LiveId" clId="{074E2B56-2790-443E-B5EA-A74523936823}" dt="2020-09-26T07:43:56.414" v="28"/>
          <ac:spMkLst>
            <pc:docMk/>
            <pc:sldMk cId="0" sldId="274"/>
            <ac:spMk id="193" creationId="{8171B4F4-B063-4C45-A9D1-CBE2EB36190F}"/>
          </ac:spMkLst>
        </pc:spChg>
        <pc:spChg chg="mod">
          <ac:chgData name="Matt Carlson" userId="0e792f37f00095d9" providerId="LiveId" clId="{074E2B56-2790-443E-B5EA-A74523936823}" dt="2020-09-26T07:43:56.414" v="28"/>
          <ac:spMkLst>
            <pc:docMk/>
            <pc:sldMk cId="0" sldId="274"/>
            <ac:spMk id="194" creationId="{437B57C2-459A-4DB8-B638-68849A90A29E}"/>
          </ac:spMkLst>
        </pc:spChg>
        <pc:spChg chg="mod">
          <ac:chgData name="Matt Carlson" userId="0e792f37f00095d9" providerId="LiveId" clId="{074E2B56-2790-443E-B5EA-A74523936823}" dt="2020-09-26T07:44:23.306" v="29"/>
          <ac:spMkLst>
            <pc:docMk/>
            <pc:sldMk cId="0" sldId="274"/>
            <ac:spMk id="196" creationId="{0D2E7EE1-DDAC-43C4-AF2A-C3140E2A9D46}"/>
          </ac:spMkLst>
        </pc:spChg>
        <pc:spChg chg="mod">
          <ac:chgData name="Matt Carlson" userId="0e792f37f00095d9" providerId="LiveId" clId="{074E2B56-2790-443E-B5EA-A74523936823}" dt="2020-09-26T07:44:23.306" v="29"/>
          <ac:spMkLst>
            <pc:docMk/>
            <pc:sldMk cId="0" sldId="274"/>
            <ac:spMk id="197" creationId="{B1B8040A-2D25-4F46-938B-3C3E1C7499D5}"/>
          </ac:spMkLst>
        </pc:spChg>
        <pc:spChg chg="mod">
          <ac:chgData name="Matt Carlson" userId="0e792f37f00095d9" providerId="LiveId" clId="{074E2B56-2790-443E-B5EA-A74523936823}" dt="2020-09-26T07:44:23.306" v="29"/>
          <ac:spMkLst>
            <pc:docMk/>
            <pc:sldMk cId="0" sldId="274"/>
            <ac:spMk id="198" creationId="{E75749EF-D52E-427D-8D61-5FE45BABD76D}"/>
          </ac:spMkLst>
        </pc:spChg>
        <pc:spChg chg="mod">
          <ac:chgData name="Matt Carlson" userId="0e792f37f00095d9" providerId="LiveId" clId="{074E2B56-2790-443E-B5EA-A74523936823}" dt="2020-09-26T08:20:03.794" v="298" actId="1076"/>
          <ac:spMkLst>
            <pc:docMk/>
            <pc:sldMk cId="0" sldId="274"/>
            <ac:spMk id="208" creationId="{75C2F497-0234-4FB1-B49D-4557F81FA5DC}"/>
          </ac:spMkLst>
        </pc:spChg>
        <pc:spChg chg="mod">
          <ac:chgData name="Matt Carlson" userId="0e792f37f00095d9" providerId="LiveId" clId="{074E2B56-2790-443E-B5EA-A74523936823}" dt="2020-09-26T08:20:03.794" v="298" actId="1076"/>
          <ac:spMkLst>
            <pc:docMk/>
            <pc:sldMk cId="0" sldId="274"/>
            <ac:spMk id="209" creationId="{5309B3C4-19D7-49DA-8F56-B3993C482974}"/>
          </ac:spMkLst>
        </pc:spChg>
        <pc:spChg chg="mod">
          <ac:chgData name="Matt Carlson" userId="0e792f37f00095d9" providerId="LiveId" clId="{074E2B56-2790-443E-B5EA-A74523936823}" dt="2020-09-26T08:20:03.794" v="298" actId="1076"/>
          <ac:spMkLst>
            <pc:docMk/>
            <pc:sldMk cId="0" sldId="274"/>
            <ac:spMk id="210" creationId="{3E79E8D7-5AD7-42C2-BB89-8E911380E6A6}"/>
          </ac:spMkLst>
        </pc:spChg>
        <pc:spChg chg="mod">
          <ac:chgData name="Matt Carlson" userId="0e792f37f00095d9" providerId="LiveId" clId="{074E2B56-2790-443E-B5EA-A74523936823}" dt="2020-09-26T08:20:03.794" v="298" actId="1076"/>
          <ac:spMkLst>
            <pc:docMk/>
            <pc:sldMk cId="0" sldId="274"/>
            <ac:spMk id="213" creationId="{EC7ED0A7-8762-46B4-9B35-13271DB7CD80}"/>
          </ac:spMkLst>
        </pc:spChg>
        <pc:spChg chg="mod">
          <ac:chgData name="Matt Carlson" userId="0e792f37f00095d9" providerId="LiveId" clId="{074E2B56-2790-443E-B5EA-A74523936823}" dt="2020-09-26T08:20:03.794" v="298" actId="1076"/>
          <ac:spMkLst>
            <pc:docMk/>
            <pc:sldMk cId="0" sldId="274"/>
            <ac:spMk id="214" creationId="{F0088CFA-2077-4BC6-88B5-807F07CDAFCD}"/>
          </ac:spMkLst>
        </pc:spChg>
        <pc:spChg chg="mod">
          <ac:chgData name="Matt Carlson" userId="0e792f37f00095d9" providerId="LiveId" clId="{074E2B56-2790-443E-B5EA-A74523936823}" dt="2020-09-26T08:20:03.794" v="298" actId="1076"/>
          <ac:spMkLst>
            <pc:docMk/>
            <pc:sldMk cId="0" sldId="274"/>
            <ac:spMk id="215" creationId="{6EBF1455-233B-4727-A5E3-5BADC1D9DF4E}"/>
          </ac:spMkLst>
        </pc:spChg>
        <pc:spChg chg="mod">
          <ac:chgData name="Matt Carlson" userId="0e792f37f00095d9" providerId="LiveId" clId="{074E2B56-2790-443E-B5EA-A74523936823}" dt="2020-09-26T08:20:03.794" v="298" actId="1076"/>
          <ac:spMkLst>
            <pc:docMk/>
            <pc:sldMk cId="0" sldId="274"/>
            <ac:spMk id="217" creationId="{573641D9-E919-4639-A33B-A5E73982F2B5}"/>
          </ac:spMkLst>
        </pc:spChg>
        <pc:spChg chg="mod">
          <ac:chgData name="Matt Carlson" userId="0e792f37f00095d9" providerId="LiveId" clId="{074E2B56-2790-443E-B5EA-A74523936823}" dt="2020-09-26T08:20:03.794" v="298" actId="1076"/>
          <ac:spMkLst>
            <pc:docMk/>
            <pc:sldMk cId="0" sldId="274"/>
            <ac:spMk id="218" creationId="{5CB5D010-322F-405A-8A7C-8D95B6C4BB7F}"/>
          </ac:spMkLst>
        </pc:spChg>
        <pc:spChg chg="mod">
          <ac:chgData name="Matt Carlson" userId="0e792f37f00095d9" providerId="LiveId" clId="{074E2B56-2790-443E-B5EA-A74523936823}" dt="2020-09-26T08:20:03.794" v="298" actId="1076"/>
          <ac:spMkLst>
            <pc:docMk/>
            <pc:sldMk cId="0" sldId="274"/>
            <ac:spMk id="219" creationId="{57B73BF4-D58A-4344-A9DA-58E5FB4AE0AA}"/>
          </ac:spMkLst>
        </pc:spChg>
        <pc:spChg chg="mod">
          <ac:chgData name="Matt Carlson" userId="0e792f37f00095d9" providerId="LiveId" clId="{074E2B56-2790-443E-B5EA-A74523936823}" dt="2020-09-26T08:20:03.794" v="298" actId="1076"/>
          <ac:spMkLst>
            <pc:docMk/>
            <pc:sldMk cId="0" sldId="274"/>
            <ac:spMk id="221" creationId="{718939AC-17E3-416A-B3C4-0E25384A8234}"/>
          </ac:spMkLst>
        </pc:spChg>
        <pc:spChg chg="mod">
          <ac:chgData name="Matt Carlson" userId="0e792f37f00095d9" providerId="LiveId" clId="{074E2B56-2790-443E-B5EA-A74523936823}" dt="2020-09-26T08:20:03.794" v="298" actId="1076"/>
          <ac:spMkLst>
            <pc:docMk/>
            <pc:sldMk cId="0" sldId="274"/>
            <ac:spMk id="222" creationId="{FF7253B8-4A1C-400D-A329-A50FAABA3795}"/>
          </ac:spMkLst>
        </pc:spChg>
        <pc:spChg chg="mod">
          <ac:chgData name="Matt Carlson" userId="0e792f37f00095d9" providerId="LiveId" clId="{074E2B56-2790-443E-B5EA-A74523936823}" dt="2020-09-26T08:20:03.794" v="298" actId="1076"/>
          <ac:spMkLst>
            <pc:docMk/>
            <pc:sldMk cId="0" sldId="274"/>
            <ac:spMk id="223" creationId="{D884AF41-5DFD-4395-8A31-CC3E703B374B}"/>
          </ac:spMkLst>
        </pc:spChg>
        <pc:spChg chg="mod">
          <ac:chgData name="Matt Carlson" userId="0e792f37f00095d9" providerId="LiveId" clId="{074E2B56-2790-443E-B5EA-A74523936823}" dt="2020-09-26T08:20:03.794" v="298" actId="1076"/>
          <ac:spMkLst>
            <pc:docMk/>
            <pc:sldMk cId="0" sldId="274"/>
            <ac:spMk id="225" creationId="{BB521E6F-2A2C-46A7-A874-735BE413D480}"/>
          </ac:spMkLst>
        </pc:spChg>
        <pc:spChg chg="mod">
          <ac:chgData name="Matt Carlson" userId="0e792f37f00095d9" providerId="LiveId" clId="{074E2B56-2790-443E-B5EA-A74523936823}" dt="2020-09-26T08:20:03.794" v="298" actId="1076"/>
          <ac:spMkLst>
            <pc:docMk/>
            <pc:sldMk cId="0" sldId="274"/>
            <ac:spMk id="226" creationId="{90D7C0CA-4224-4384-98CE-14F5707A493C}"/>
          </ac:spMkLst>
        </pc:spChg>
        <pc:spChg chg="mod">
          <ac:chgData name="Matt Carlson" userId="0e792f37f00095d9" providerId="LiveId" clId="{074E2B56-2790-443E-B5EA-A74523936823}" dt="2020-09-26T08:20:03.794" v="298" actId="1076"/>
          <ac:spMkLst>
            <pc:docMk/>
            <pc:sldMk cId="0" sldId="274"/>
            <ac:spMk id="227" creationId="{9F4BFDDA-6F25-495F-89C2-FE9DCA460584}"/>
          </ac:spMkLst>
        </pc:spChg>
        <pc:spChg chg="mod">
          <ac:chgData name="Matt Carlson" userId="0e792f37f00095d9" providerId="LiveId" clId="{074E2B56-2790-443E-B5EA-A74523936823}" dt="2020-09-26T08:20:03.794" v="298" actId="1076"/>
          <ac:spMkLst>
            <pc:docMk/>
            <pc:sldMk cId="0" sldId="274"/>
            <ac:spMk id="232" creationId="{89870500-3E6C-4113-8E72-BBC524753667}"/>
          </ac:spMkLst>
        </pc:spChg>
        <pc:spChg chg="mod">
          <ac:chgData name="Matt Carlson" userId="0e792f37f00095d9" providerId="LiveId" clId="{074E2B56-2790-443E-B5EA-A74523936823}" dt="2020-09-26T08:20:03.794" v="298" actId="1076"/>
          <ac:spMkLst>
            <pc:docMk/>
            <pc:sldMk cId="0" sldId="274"/>
            <ac:spMk id="233" creationId="{D9196D5D-9047-4B34-A28C-EE72A8235C84}"/>
          </ac:spMkLst>
        </pc:spChg>
        <pc:spChg chg="mod">
          <ac:chgData name="Matt Carlson" userId="0e792f37f00095d9" providerId="LiveId" clId="{074E2B56-2790-443E-B5EA-A74523936823}" dt="2020-09-26T08:20:03.794" v="298" actId="1076"/>
          <ac:spMkLst>
            <pc:docMk/>
            <pc:sldMk cId="0" sldId="274"/>
            <ac:spMk id="234" creationId="{C309BA82-B05D-468E-AF30-E12491CC5B7E}"/>
          </ac:spMkLst>
        </pc:spChg>
        <pc:spChg chg="mod">
          <ac:chgData name="Matt Carlson" userId="0e792f37f00095d9" providerId="LiveId" clId="{074E2B56-2790-443E-B5EA-A74523936823}" dt="2020-09-26T08:20:03.794" v="298" actId="1076"/>
          <ac:spMkLst>
            <pc:docMk/>
            <pc:sldMk cId="0" sldId="274"/>
            <ac:spMk id="236" creationId="{0EBEF709-787D-49A8-921F-04949FA9B594}"/>
          </ac:spMkLst>
        </pc:spChg>
        <pc:spChg chg="mod">
          <ac:chgData name="Matt Carlson" userId="0e792f37f00095d9" providerId="LiveId" clId="{074E2B56-2790-443E-B5EA-A74523936823}" dt="2020-09-26T08:20:03.794" v="298" actId="1076"/>
          <ac:spMkLst>
            <pc:docMk/>
            <pc:sldMk cId="0" sldId="274"/>
            <ac:spMk id="237" creationId="{FC91DC49-2DC0-4389-8616-9BA2D2E4A2AD}"/>
          </ac:spMkLst>
        </pc:spChg>
        <pc:spChg chg="mod">
          <ac:chgData name="Matt Carlson" userId="0e792f37f00095d9" providerId="LiveId" clId="{074E2B56-2790-443E-B5EA-A74523936823}" dt="2020-09-26T08:20:03.794" v="298" actId="1076"/>
          <ac:spMkLst>
            <pc:docMk/>
            <pc:sldMk cId="0" sldId="274"/>
            <ac:spMk id="238" creationId="{1C14D718-96D4-4DD8-9BA2-530D17EE01C3}"/>
          </ac:spMkLst>
        </pc:spChg>
        <pc:spChg chg="mod">
          <ac:chgData name="Matt Carlson" userId="0e792f37f00095d9" providerId="LiveId" clId="{074E2B56-2790-443E-B5EA-A74523936823}" dt="2020-09-26T08:20:03.794" v="298" actId="1076"/>
          <ac:spMkLst>
            <pc:docMk/>
            <pc:sldMk cId="0" sldId="274"/>
            <ac:spMk id="241" creationId="{3B5B2135-B939-4F29-BC22-ADD0492E549C}"/>
          </ac:spMkLst>
        </pc:spChg>
        <pc:spChg chg="mod">
          <ac:chgData name="Matt Carlson" userId="0e792f37f00095d9" providerId="LiveId" clId="{074E2B56-2790-443E-B5EA-A74523936823}" dt="2020-09-26T08:20:03.794" v="298" actId="1076"/>
          <ac:spMkLst>
            <pc:docMk/>
            <pc:sldMk cId="0" sldId="274"/>
            <ac:spMk id="242" creationId="{D69C16CA-43D9-4620-B2ED-E361DC80A360}"/>
          </ac:spMkLst>
        </pc:spChg>
        <pc:spChg chg="mod">
          <ac:chgData name="Matt Carlson" userId="0e792f37f00095d9" providerId="LiveId" clId="{074E2B56-2790-443E-B5EA-A74523936823}" dt="2020-09-26T08:20:03.794" v="298" actId="1076"/>
          <ac:spMkLst>
            <pc:docMk/>
            <pc:sldMk cId="0" sldId="274"/>
            <ac:spMk id="243" creationId="{C84765E4-0ECE-49E3-BC33-2A6593C1A14C}"/>
          </ac:spMkLst>
        </pc:spChg>
        <pc:spChg chg="mod">
          <ac:chgData name="Matt Carlson" userId="0e792f37f00095d9" providerId="LiveId" clId="{074E2B56-2790-443E-B5EA-A74523936823}" dt="2020-09-26T08:20:03.794" v="298" actId="1076"/>
          <ac:spMkLst>
            <pc:docMk/>
            <pc:sldMk cId="0" sldId="274"/>
            <ac:spMk id="245" creationId="{F3FC2FCD-C8DD-4CBD-A40B-7E83ABBCCBA9}"/>
          </ac:spMkLst>
        </pc:spChg>
        <pc:spChg chg="mod">
          <ac:chgData name="Matt Carlson" userId="0e792f37f00095d9" providerId="LiveId" clId="{074E2B56-2790-443E-B5EA-A74523936823}" dt="2020-09-26T08:20:03.794" v="298" actId="1076"/>
          <ac:spMkLst>
            <pc:docMk/>
            <pc:sldMk cId="0" sldId="274"/>
            <ac:spMk id="246" creationId="{37296882-38AC-4E91-A5C4-1F789C61292C}"/>
          </ac:spMkLst>
        </pc:spChg>
        <pc:spChg chg="mod">
          <ac:chgData name="Matt Carlson" userId="0e792f37f00095d9" providerId="LiveId" clId="{074E2B56-2790-443E-B5EA-A74523936823}" dt="2020-09-26T08:20:03.794" v="298" actId="1076"/>
          <ac:spMkLst>
            <pc:docMk/>
            <pc:sldMk cId="0" sldId="274"/>
            <ac:spMk id="247" creationId="{ADE13DE8-71BF-4780-B7C2-1472D6DCB4E7}"/>
          </ac:spMkLst>
        </pc:spChg>
        <pc:spChg chg="mod">
          <ac:chgData name="Matt Carlson" userId="0e792f37f00095d9" providerId="LiveId" clId="{074E2B56-2790-443E-B5EA-A74523936823}" dt="2020-09-26T08:04:48.562" v="145"/>
          <ac:spMkLst>
            <pc:docMk/>
            <pc:sldMk cId="0" sldId="274"/>
            <ac:spMk id="249" creationId="{9F1ED45E-259B-409E-B9CE-ECBE5C8B7A25}"/>
          </ac:spMkLst>
        </pc:spChg>
        <pc:spChg chg="mod">
          <ac:chgData name="Matt Carlson" userId="0e792f37f00095d9" providerId="LiveId" clId="{074E2B56-2790-443E-B5EA-A74523936823}" dt="2020-09-26T08:04:48.562" v="145"/>
          <ac:spMkLst>
            <pc:docMk/>
            <pc:sldMk cId="0" sldId="274"/>
            <ac:spMk id="250" creationId="{C59EEF90-E352-4AB4-832B-A2A8189A4719}"/>
          </ac:spMkLst>
        </pc:spChg>
        <pc:spChg chg="mod">
          <ac:chgData name="Matt Carlson" userId="0e792f37f00095d9" providerId="LiveId" clId="{074E2B56-2790-443E-B5EA-A74523936823}" dt="2020-09-26T08:04:48.562" v="145"/>
          <ac:spMkLst>
            <pc:docMk/>
            <pc:sldMk cId="0" sldId="274"/>
            <ac:spMk id="251" creationId="{CB91E2E6-63BA-4AFA-AA06-5B4FF23B111D}"/>
          </ac:spMkLst>
        </pc:spChg>
        <pc:spChg chg="mod">
          <ac:chgData name="Matt Carlson" userId="0e792f37f00095d9" providerId="LiveId" clId="{074E2B56-2790-443E-B5EA-A74523936823}" dt="2020-09-26T08:20:03.794" v="298" actId="1076"/>
          <ac:spMkLst>
            <pc:docMk/>
            <pc:sldMk cId="0" sldId="274"/>
            <ac:spMk id="253" creationId="{4C4D9E8A-EBD7-40C4-8579-FAE85F345982}"/>
          </ac:spMkLst>
        </pc:spChg>
        <pc:spChg chg="mod">
          <ac:chgData name="Matt Carlson" userId="0e792f37f00095d9" providerId="LiveId" clId="{074E2B56-2790-443E-B5EA-A74523936823}" dt="2020-09-26T08:20:03.794" v="298" actId="1076"/>
          <ac:spMkLst>
            <pc:docMk/>
            <pc:sldMk cId="0" sldId="274"/>
            <ac:spMk id="254" creationId="{B6E6A170-06B6-4CB6-9FCA-819C73F88674}"/>
          </ac:spMkLst>
        </pc:spChg>
        <pc:spChg chg="mod">
          <ac:chgData name="Matt Carlson" userId="0e792f37f00095d9" providerId="LiveId" clId="{074E2B56-2790-443E-B5EA-A74523936823}" dt="2020-09-26T08:20:03.794" v="298" actId="1076"/>
          <ac:spMkLst>
            <pc:docMk/>
            <pc:sldMk cId="0" sldId="274"/>
            <ac:spMk id="255" creationId="{E41F3FF3-708C-419F-A0E6-90C54A58618F}"/>
          </ac:spMkLst>
        </pc:spChg>
        <pc:spChg chg="mod">
          <ac:chgData name="Matt Carlson" userId="0e792f37f00095d9" providerId="LiveId" clId="{074E2B56-2790-443E-B5EA-A74523936823}" dt="2020-09-26T08:20:03.794" v="298" actId="1076"/>
          <ac:spMkLst>
            <pc:docMk/>
            <pc:sldMk cId="0" sldId="274"/>
            <ac:spMk id="257" creationId="{BF76B33A-A440-44C3-9AA2-4A54C4C27D81}"/>
          </ac:spMkLst>
        </pc:spChg>
        <pc:spChg chg="mod">
          <ac:chgData name="Matt Carlson" userId="0e792f37f00095d9" providerId="LiveId" clId="{074E2B56-2790-443E-B5EA-A74523936823}" dt="2020-09-26T08:20:03.794" v="298" actId="1076"/>
          <ac:spMkLst>
            <pc:docMk/>
            <pc:sldMk cId="0" sldId="274"/>
            <ac:spMk id="258" creationId="{06C7B0C6-8F96-48CE-B5A2-C2DC770BDF16}"/>
          </ac:spMkLst>
        </pc:spChg>
        <pc:spChg chg="mod">
          <ac:chgData name="Matt Carlson" userId="0e792f37f00095d9" providerId="LiveId" clId="{074E2B56-2790-443E-B5EA-A74523936823}" dt="2020-09-26T08:20:03.794" v="298" actId="1076"/>
          <ac:spMkLst>
            <pc:docMk/>
            <pc:sldMk cId="0" sldId="274"/>
            <ac:spMk id="259" creationId="{AA679EA8-2750-4C7E-A1B5-03225215161A}"/>
          </ac:spMkLst>
        </pc:spChg>
        <pc:spChg chg="mod">
          <ac:chgData name="Matt Carlson" userId="0e792f37f00095d9" providerId="LiveId" clId="{074E2B56-2790-443E-B5EA-A74523936823}" dt="2020-09-26T08:20:03.794" v="298" actId="1076"/>
          <ac:spMkLst>
            <pc:docMk/>
            <pc:sldMk cId="0" sldId="274"/>
            <ac:spMk id="261" creationId="{2B9F3714-A56A-402E-84A7-5237BE187126}"/>
          </ac:spMkLst>
        </pc:spChg>
        <pc:spChg chg="mod">
          <ac:chgData name="Matt Carlson" userId="0e792f37f00095d9" providerId="LiveId" clId="{074E2B56-2790-443E-B5EA-A74523936823}" dt="2020-09-26T08:20:03.794" v="298" actId="1076"/>
          <ac:spMkLst>
            <pc:docMk/>
            <pc:sldMk cId="0" sldId="274"/>
            <ac:spMk id="262" creationId="{C6291ECD-86B7-4B67-AE44-8D5D6C2793E1}"/>
          </ac:spMkLst>
        </pc:spChg>
        <pc:spChg chg="mod">
          <ac:chgData name="Matt Carlson" userId="0e792f37f00095d9" providerId="LiveId" clId="{074E2B56-2790-443E-B5EA-A74523936823}" dt="2020-09-26T08:20:03.794" v="298" actId="1076"/>
          <ac:spMkLst>
            <pc:docMk/>
            <pc:sldMk cId="0" sldId="274"/>
            <ac:spMk id="263" creationId="{C339B1B1-D0FD-462C-B559-C45FA4D02358}"/>
          </ac:spMkLst>
        </pc:spChg>
        <pc:spChg chg="mod">
          <ac:chgData name="Matt Carlson" userId="0e792f37f00095d9" providerId="LiveId" clId="{074E2B56-2790-443E-B5EA-A74523936823}" dt="2020-09-26T08:20:03.794" v="298" actId="1076"/>
          <ac:spMkLst>
            <pc:docMk/>
            <pc:sldMk cId="0" sldId="274"/>
            <ac:spMk id="265" creationId="{FBEA199A-7E35-41BB-A8C2-E759B92B0496}"/>
          </ac:spMkLst>
        </pc:spChg>
        <pc:spChg chg="mod">
          <ac:chgData name="Matt Carlson" userId="0e792f37f00095d9" providerId="LiveId" clId="{074E2B56-2790-443E-B5EA-A74523936823}" dt="2020-09-26T08:20:03.794" v="298" actId="1076"/>
          <ac:spMkLst>
            <pc:docMk/>
            <pc:sldMk cId="0" sldId="274"/>
            <ac:spMk id="266" creationId="{090CAF54-9EDF-4133-8F5C-2F8A55B94697}"/>
          </ac:spMkLst>
        </pc:spChg>
        <pc:spChg chg="mod">
          <ac:chgData name="Matt Carlson" userId="0e792f37f00095d9" providerId="LiveId" clId="{074E2B56-2790-443E-B5EA-A74523936823}" dt="2020-09-26T08:20:03.794" v="298" actId="1076"/>
          <ac:spMkLst>
            <pc:docMk/>
            <pc:sldMk cId="0" sldId="274"/>
            <ac:spMk id="267" creationId="{07751B88-038E-4681-AF34-99A9F6E83560}"/>
          </ac:spMkLst>
        </pc:spChg>
        <pc:spChg chg="mod">
          <ac:chgData name="Matt Carlson" userId="0e792f37f00095d9" providerId="LiveId" clId="{074E2B56-2790-443E-B5EA-A74523936823}" dt="2020-09-26T08:20:03.794" v="298" actId="1076"/>
          <ac:spMkLst>
            <pc:docMk/>
            <pc:sldMk cId="0" sldId="274"/>
            <ac:spMk id="269" creationId="{EBFE3EA3-70C5-4E5E-A4E6-9A08B0BC6BE5}"/>
          </ac:spMkLst>
        </pc:spChg>
        <pc:spChg chg="mod">
          <ac:chgData name="Matt Carlson" userId="0e792f37f00095d9" providerId="LiveId" clId="{074E2B56-2790-443E-B5EA-A74523936823}" dt="2020-09-26T08:20:03.794" v="298" actId="1076"/>
          <ac:spMkLst>
            <pc:docMk/>
            <pc:sldMk cId="0" sldId="274"/>
            <ac:spMk id="270" creationId="{ED2DF1EF-38D4-40BD-AD0A-4136D2536BFB}"/>
          </ac:spMkLst>
        </pc:spChg>
        <pc:spChg chg="mod">
          <ac:chgData name="Matt Carlson" userId="0e792f37f00095d9" providerId="LiveId" clId="{074E2B56-2790-443E-B5EA-A74523936823}" dt="2020-09-26T08:20:03.794" v="298" actId="1076"/>
          <ac:spMkLst>
            <pc:docMk/>
            <pc:sldMk cId="0" sldId="274"/>
            <ac:spMk id="271" creationId="{5F3635F8-0FA7-4683-BB22-8E0EEDC081BB}"/>
          </ac:spMkLst>
        </pc:spChg>
        <pc:spChg chg="mod">
          <ac:chgData name="Matt Carlson" userId="0e792f37f00095d9" providerId="LiveId" clId="{074E2B56-2790-443E-B5EA-A74523936823}" dt="2020-09-26T08:05:57.222" v="162"/>
          <ac:spMkLst>
            <pc:docMk/>
            <pc:sldMk cId="0" sldId="274"/>
            <ac:spMk id="273" creationId="{74FF1897-50BF-48BF-B30B-6FC8A5CE60CD}"/>
          </ac:spMkLst>
        </pc:spChg>
        <pc:spChg chg="mod">
          <ac:chgData name="Matt Carlson" userId="0e792f37f00095d9" providerId="LiveId" clId="{074E2B56-2790-443E-B5EA-A74523936823}" dt="2020-09-26T08:05:57.222" v="162"/>
          <ac:spMkLst>
            <pc:docMk/>
            <pc:sldMk cId="0" sldId="274"/>
            <ac:spMk id="274" creationId="{1649AFC0-6296-4C80-BA46-B1D0CE99F77E}"/>
          </ac:spMkLst>
        </pc:spChg>
        <pc:spChg chg="mod">
          <ac:chgData name="Matt Carlson" userId="0e792f37f00095d9" providerId="LiveId" clId="{074E2B56-2790-443E-B5EA-A74523936823}" dt="2020-09-26T08:05:57.222" v="162"/>
          <ac:spMkLst>
            <pc:docMk/>
            <pc:sldMk cId="0" sldId="274"/>
            <ac:spMk id="275" creationId="{C708FB6E-495D-45BC-9C9A-B16D5B963C5C}"/>
          </ac:spMkLst>
        </pc:spChg>
        <pc:spChg chg="mod">
          <ac:chgData name="Matt Carlson" userId="0e792f37f00095d9" providerId="LiveId" clId="{074E2B56-2790-443E-B5EA-A74523936823}" dt="2020-09-26T08:20:03.794" v="298" actId="1076"/>
          <ac:spMkLst>
            <pc:docMk/>
            <pc:sldMk cId="0" sldId="274"/>
            <ac:spMk id="277" creationId="{DA2A72A7-2597-4FCC-ABA9-1B768AD55BB4}"/>
          </ac:spMkLst>
        </pc:spChg>
        <pc:spChg chg="mod">
          <ac:chgData name="Matt Carlson" userId="0e792f37f00095d9" providerId="LiveId" clId="{074E2B56-2790-443E-B5EA-A74523936823}" dt="2020-09-26T08:20:03.794" v="298" actId="1076"/>
          <ac:spMkLst>
            <pc:docMk/>
            <pc:sldMk cId="0" sldId="274"/>
            <ac:spMk id="278" creationId="{6DDB5CA7-C47A-479E-80D7-6887A55EA721}"/>
          </ac:spMkLst>
        </pc:spChg>
        <pc:spChg chg="mod">
          <ac:chgData name="Matt Carlson" userId="0e792f37f00095d9" providerId="LiveId" clId="{074E2B56-2790-443E-B5EA-A74523936823}" dt="2020-09-26T08:20:03.794" v="298" actId="1076"/>
          <ac:spMkLst>
            <pc:docMk/>
            <pc:sldMk cId="0" sldId="274"/>
            <ac:spMk id="279" creationId="{4FD8B5F2-A22E-4430-A995-010A951F4AC5}"/>
          </ac:spMkLst>
        </pc:spChg>
        <pc:spChg chg="mod">
          <ac:chgData name="Matt Carlson" userId="0e792f37f00095d9" providerId="LiveId" clId="{074E2B56-2790-443E-B5EA-A74523936823}" dt="2020-09-26T08:20:03.794" v="298" actId="1076"/>
          <ac:spMkLst>
            <pc:docMk/>
            <pc:sldMk cId="0" sldId="274"/>
            <ac:spMk id="281" creationId="{CFA9BB85-04EE-4233-A4E1-492094DB51B4}"/>
          </ac:spMkLst>
        </pc:spChg>
        <pc:spChg chg="mod">
          <ac:chgData name="Matt Carlson" userId="0e792f37f00095d9" providerId="LiveId" clId="{074E2B56-2790-443E-B5EA-A74523936823}" dt="2020-09-26T08:20:03.794" v="298" actId="1076"/>
          <ac:spMkLst>
            <pc:docMk/>
            <pc:sldMk cId="0" sldId="274"/>
            <ac:spMk id="282" creationId="{FF6A2A48-EF90-4671-A2F4-00200D2387C9}"/>
          </ac:spMkLst>
        </pc:spChg>
        <pc:spChg chg="mod">
          <ac:chgData name="Matt Carlson" userId="0e792f37f00095d9" providerId="LiveId" clId="{074E2B56-2790-443E-B5EA-A74523936823}" dt="2020-09-26T08:20:03.794" v="298" actId="1076"/>
          <ac:spMkLst>
            <pc:docMk/>
            <pc:sldMk cId="0" sldId="274"/>
            <ac:spMk id="284" creationId="{68D0124A-6458-414A-9E54-4EB7946C25A3}"/>
          </ac:spMkLst>
        </pc:spChg>
        <pc:spChg chg="mod">
          <ac:chgData name="Matt Carlson" userId="0e792f37f00095d9" providerId="LiveId" clId="{074E2B56-2790-443E-B5EA-A74523936823}" dt="2020-09-26T08:20:03.794" v="298" actId="1076"/>
          <ac:spMkLst>
            <pc:docMk/>
            <pc:sldMk cId="0" sldId="274"/>
            <ac:spMk id="285" creationId="{E048BE91-23FF-4FD5-8C96-609907549AE5}"/>
          </ac:spMkLst>
        </pc:spChg>
        <pc:spChg chg="mod">
          <ac:chgData name="Matt Carlson" userId="0e792f37f00095d9" providerId="LiveId" clId="{074E2B56-2790-443E-B5EA-A74523936823}" dt="2020-09-26T08:20:03.794" v="298" actId="1076"/>
          <ac:spMkLst>
            <pc:docMk/>
            <pc:sldMk cId="0" sldId="274"/>
            <ac:spMk id="286" creationId="{69014F6D-722D-418D-9A19-7D725237D246}"/>
          </ac:spMkLst>
        </pc:spChg>
        <pc:grpChg chg="del">
          <ac:chgData name="Matt Carlson" userId="0e792f37f00095d9" providerId="LiveId" clId="{074E2B56-2790-443E-B5EA-A74523936823}" dt="2020-09-26T07:40:29.416" v="13" actId="478"/>
          <ac:grpSpMkLst>
            <pc:docMk/>
            <pc:sldMk cId="0" sldId="274"/>
            <ac:grpSpMk id="94" creationId="{27790BD9-BEEA-418B-B1A2-AF823F41474A}"/>
          </ac:grpSpMkLst>
        </pc:grpChg>
        <pc:grpChg chg="del">
          <ac:chgData name="Matt Carlson" userId="0e792f37f00095d9" providerId="LiveId" clId="{074E2B56-2790-443E-B5EA-A74523936823}" dt="2020-09-26T07:40:29.416" v="13" actId="478"/>
          <ac:grpSpMkLst>
            <pc:docMk/>
            <pc:sldMk cId="0" sldId="274"/>
            <ac:grpSpMk id="99" creationId="{1088E2CB-38C0-42E2-9CA7-82AB912EBC97}"/>
          </ac:grpSpMkLst>
        </pc:grpChg>
        <pc:grpChg chg="del">
          <ac:chgData name="Matt Carlson" userId="0e792f37f00095d9" providerId="LiveId" clId="{074E2B56-2790-443E-B5EA-A74523936823}" dt="2020-09-26T07:40:29.416" v="13" actId="478"/>
          <ac:grpSpMkLst>
            <pc:docMk/>
            <pc:sldMk cId="0" sldId="274"/>
            <ac:grpSpMk id="103" creationId="{72EA427E-9FCD-48D2-9CC5-B08471D0A8B5}"/>
          </ac:grpSpMkLst>
        </pc:grpChg>
        <pc:grpChg chg="del">
          <ac:chgData name="Matt Carlson" userId="0e792f37f00095d9" providerId="LiveId" clId="{074E2B56-2790-443E-B5EA-A74523936823}" dt="2020-09-26T07:40:29.416" v="13" actId="478"/>
          <ac:grpSpMkLst>
            <pc:docMk/>
            <pc:sldMk cId="0" sldId="274"/>
            <ac:grpSpMk id="107" creationId="{50B46513-00B9-4BEB-8D78-DFC58D5E010E}"/>
          </ac:grpSpMkLst>
        </pc:grpChg>
        <pc:grpChg chg="del">
          <ac:chgData name="Matt Carlson" userId="0e792f37f00095d9" providerId="LiveId" clId="{074E2B56-2790-443E-B5EA-A74523936823}" dt="2020-09-26T07:40:29.416" v="13" actId="478"/>
          <ac:grpSpMkLst>
            <pc:docMk/>
            <pc:sldMk cId="0" sldId="274"/>
            <ac:grpSpMk id="121" creationId="{FA30A923-5ACD-49BB-A232-64641C44B1B6}"/>
          </ac:grpSpMkLst>
        </pc:grpChg>
        <pc:grpChg chg="del">
          <ac:chgData name="Matt Carlson" userId="0e792f37f00095d9" providerId="LiveId" clId="{074E2B56-2790-443E-B5EA-A74523936823}" dt="2020-09-26T07:40:29.416" v="13" actId="478"/>
          <ac:grpSpMkLst>
            <pc:docMk/>
            <pc:sldMk cId="0" sldId="274"/>
            <ac:grpSpMk id="131" creationId="{93B55ABA-C5B9-4765-BC5F-79DE62D8D2B0}"/>
          </ac:grpSpMkLst>
        </pc:grpChg>
        <pc:grpChg chg="del">
          <ac:chgData name="Matt Carlson" userId="0e792f37f00095d9" providerId="LiveId" clId="{074E2B56-2790-443E-B5EA-A74523936823}" dt="2020-09-26T07:40:29.416" v="13" actId="478"/>
          <ac:grpSpMkLst>
            <pc:docMk/>
            <pc:sldMk cId="0" sldId="274"/>
            <ac:grpSpMk id="137" creationId="{EBF2C90A-4BF2-4DB0-A873-F95967F48BF5}"/>
          </ac:grpSpMkLst>
        </pc:grpChg>
        <pc:grpChg chg="add del mod">
          <ac:chgData name="Matt Carlson" userId="0e792f37f00095d9" providerId="LiveId" clId="{074E2B56-2790-443E-B5EA-A74523936823}" dt="2020-09-26T08:05:16.401" v="155" actId="478"/>
          <ac:grpSpMkLst>
            <pc:docMk/>
            <pc:sldMk cId="0" sldId="274"/>
            <ac:grpSpMk id="146" creationId="{8343CD00-221F-4114-BE0E-9879164CE77C}"/>
          </ac:grpSpMkLst>
        </pc:grpChg>
        <pc:grpChg chg="del">
          <ac:chgData name="Matt Carlson" userId="0e792f37f00095d9" providerId="LiveId" clId="{074E2B56-2790-443E-B5EA-A74523936823}" dt="2020-09-26T07:40:29.416" v="13" actId="478"/>
          <ac:grpSpMkLst>
            <pc:docMk/>
            <pc:sldMk cId="0" sldId="274"/>
            <ac:grpSpMk id="156" creationId="{89631BCC-1521-4006-A23C-61BA39FD6070}"/>
          </ac:grpSpMkLst>
        </pc:grpChg>
        <pc:grpChg chg="del">
          <ac:chgData name="Matt Carlson" userId="0e792f37f00095d9" providerId="LiveId" clId="{074E2B56-2790-443E-B5EA-A74523936823}" dt="2020-09-26T07:40:29.416" v="13" actId="478"/>
          <ac:grpSpMkLst>
            <pc:docMk/>
            <pc:sldMk cId="0" sldId="274"/>
            <ac:grpSpMk id="160" creationId="{9611A534-015E-4201-ABA0-78D6D38955A7}"/>
          </ac:grpSpMkLst>
        </pc:grpChg>
        <pc:grpChg chg="del">
          <ac:chgData name="Matt Carlson" userId="0e792f37f00095d9" providerId="LiveId" clId="{074E2B56-2790-443E-B5EA-A74523936823}" dt="2020-09-26T07:40:29.416" v="13" actId="478"/>
          <ac:grpSpMkLst>
            <pc:docMk/>
            <pc:sldMk cId="0" sldId="274"/>
            <ac:grpSpMk id="165" creationId="{25146144-9949-4D9F-8A72-9B05037883D1}"/>
          </ac:grpSpMkLst>
        </pc:grpChg>
        <pc:grpChg chg="del">
          <ac:chgData name="Matt Carlson" userId="0e792f37f00095d9" providerId="LiveId" clId="{074E2B56-2790-443E-B5EA-A74523936823}" dt="2020-09-26T07:40:29.416" v="13" actId="478"/>
          <ac:grpSpMkLst>
            <pc:docMk/>
            <pc:sldMk cId="0" sldId="274"/>
            <ac:grpSpMk id="171" creationId="{176051A8-1624-4380-8DCC-DCE4FC159E43}"/>
          </ac:grpSpMkLst>
        </pc:grpChg>
        <pc:grpChg chg="del">
          <ac:chgData name="Matt Carlson" userId="0e792f37f00095d9" providerId="LiveId" clId="{074E2B56-2790-443E-B5EA-A74523936823}" dt="2020-09-26T07:40:29.416" v="13" actId="478"/>
          <ac:grpSpMkLst>
            <pc:docMk/>
            <pc:sldMk cId="0" sldId="274"/>
            <ac:grpSpMk id="175" creationId="{79E4790B-9D76-4406-A346-36758CC95AAA}"/>
          </ac:grpSpMkLst>
        </pc:grpChg>
        <pc:grpChg chg="del">
          <ac:chgData name="Matt Carlson" userId="0e792f37f00095d9" providerId="LiveId" clId="{074E2B56-2790-443E-B5EA-A74523936823}" dt="2020-09-26T07:40:29.416" v="13" actId="478"/>
          <ac:grpSpMkLst>
            <pc:docMk/>
            <pc:sldMk cId="0" sldId="274"/>
            <ac:grpSpMk id="178" creationId="{84FA9450-BAB7-4533-817B-E5C759EA8725}"/>
          </ac:grpSpMkLst>
        </pc:grpChg>
        <pc:grpChg chg="del">
          <ac:chgData name="Matt Carlson" userId="0e792f37f00095d9" providerId="LiveId" clId="{074E2B56-2790-443E-B5EA-A74523936823}" dt="2020-09-26T07:40:29.416" v="13" actId="478"/>
          <ac:grpSpMkLst>
            <pc:docMk/>
            <pc:sldMk cId="0" sldId="274"/>
            <ac:grpSpMk id="181" creationId="{E6B74595-3CBF-48D5-A7E6-0C78137A4D84}"/>
          </ac:grpSpMkLst>
        </pc:grpChg>
        <pc:grpChg chg="del">
          <ac:chgData name="Matt Carlson" userId="0e792f37f00095d9" providerId="LiveId" clId="{074E2B56-2790-443E-B5EA-A74523936823}" dt="2020-09-26T07:40:29.416" v="13" actId="478"/>
          <ac:grpSpMkLst>
            <pc:docMk/>
            <pc:sldMk cId="0" sldId="274"/>
            <ac:grpSpMk id="184" creationId="{359A6503-66E1-4262-B52C-1AA3783DEF63}"/>
          </ac:grpSpMkLst>
        </pc:grpChg>
        <pc:grpChg chg="del">
          <ac:chgData name="Matt Carlson" userId="0e792f37f00095d9" providerId="LiveId" clId="{074E2B56-2790-443E-B5EA-A74523936823}" dt="2020-09-26T07:40:29.416" v="13" actId="478"/>
          <ac:grpSpMkLst>
            <pc:docMk/>
            <pc:sldMk cId="0" sldId="274"/>
            <ac:grpSpMk id="189" creationId="{ED1E0927-4A50-4C5B-8215-3FF70B6CECF6}"/>
          </ac:grpSpMkLst>
        </pc:grpChg>
        <pc:grpChg chg="add del mod">
          <ac:chgData name="Matt Carlson" userId="0e792f37f00095d9" providerId="LiveId" clId="{074E2B56-2790-443E-B5EA-A74523936823}" dt="2020-09-26T08:05:16.401" v="155" actId="478"/>
          <ac:grpSpMkLst>
            <pc:docMk/>
            <pc:sldMk cId="0" sldId="274"/>
            <ac:grpSpMk id="195" creationId="{B0C36058-0C09-4260-A4B6-1258686B38EC}"/>
          </ac:grpSpMkLst>
        </pc:grpChg>
        <pc:grpChg chg="add mod">
          <ac:chgData name="Matt Carlson" userId="0e792f37f00095d9" providerId="LiveId" clId="{074E2B56-2790-443E-B5EA-A74523936823}" dt="2020-09-26T08:20:03.794" v="298" actId="1076"/>
          <ac:grpSpMkLst>
            <pc:docMk/>
            <pc:sldMk cId="0" sldId="274"/>
            <ac:grpSpMk id="207" creationId="{631053A3-2EE5-42FE-94AF-7AAD36EC5908}"/>
          </ac:grpSpMkLst>
        </pc:grpChg>
        <pc:grpChg chg="add mod">
          <ac:chgData name="Matt Carlson" userId="0e792f37f00095d9" providerId="LiveId" clId="{074E2B56-2790-443E-B5EA-A74523936823}" dt="2020-09-26T08:20:03.794" v="298" actId="1076"/>
          <ac:grpSpMkLst>
            <pc:docMk/>
            <pc:sldMk cId="0" sldId="274"/>
            <ac:grpSpMk id="212" creationId="{5826866E-9815-4FFB-9965-E9795A89593F}"/>
          </ac:grpSpMkLst>
        </pc:grpChg>
        <pc:grpChg chg="add mod ord">
          <ac:chgData name="Matt Carlson" userId="0e792f37f00095d9" providerId="LiveId" clId="{074E2B56-2790-443E-B5EA-A74523936823}" dt="2020-09-26T08:20:03.794" v="298" actId="1076"/>
          <ac:grpSpMkLst>
            <pc:docMk/>
            <pc:sldMk cId="0" sldId="274"/>
            <ac:grpSpMk id="216" creationId="{89471F71-F5BE-4BB4-AE55-34A0CBB6C4D9}"/>
          </ac:grpSpMkLst>
        </pc:grpChg>
        <pc:grpChg chg="add mod ord">
          <ac:chgData name="Matt Carlson" userId="0e792f37f00095d9" providerId="LiveId" clId="{074E2B56-2790-443E-B5EA-A74523936823}" dt="2020-09-26T08:20:03.794" v="298" actId="1076"/>
          <ac:grpSpMkLst>
            <pc:docMk/>
            <pc:sldMk cId="0" sldId="274"/>
            <ac:grpSpMk id="220" creationId="{200D3AA7-2306-4411-9CD6-AAA7A018330B}"/>
          </ac:grpSpMkLst>
        </pc:grpChg>
        <pc:grpChg chg="add mod ord">
          <ac:chgData name="Matt Carlson" userId="0e792f37f00095d9" providerId="LiveId" clId="{074E2B56-2790-443E-B5EA-A74523936823}" dt="2020-09-26T08:20:03.794" v="298" actId="1076"/>
          <ac:grpSpMkLst>
            <pc:docMk/>
            <pc:sldMk cId="0" sldId="274"/>
            <ac:grpSpMk id="224" creationId="{47BEF17B-7909-4A7D-9A95-A7741E2A6DF7}"/>
          </ac:grpSpMkLst>
        </pc:grpChg>
        <pc:grpChg chg="add mod">
          <ac:chgData name="Matt Carlson" userId="0e792f37f00095d9" providerId="LiveId" clId="{074E2B56-2790-443E-B5EA-A74523936823}" dt="2020-09-26T08:20:03.794" v="298" actId="1076"/>
          <ac:grpSpMkLst>
            <pc:docMk/>
            <pc:sldMk cId="0" sldId="274"/>
            <ac:grpSpMk id="231" creationId="{31444C3C-49DF-4863-B7B6-422D38FDC31B}"/>
          </ac:grpSpMkLst>
        </pc:grpChg>
        <pc:grpChg chg="add mod">
          <ac:chgData name="Matt Carlson" userId="0e792f37f00095d9" providerId="LiveId" clId="{074E2B56-2790-443E-B5EA-A74523936823}" dt="2020-09-26T08:20:03.794" v="298" actId="1076"/>
          <ac:grpSpMkLst>
            <pc:docMk/>
            <pc:sldMk cId="0" sldId="274"/>
            <ac:grpSpMk id="235" creationId="{9133B348-45E7-49B5-B183-75D7028F320D}"/>
          </ac:grpSpMkLst>
        </pc:grpChg>
        <pc:grpChg chg="add mod">
          <ac:chgData name="Matt Carlson" userId="0e792f37f00095d9" providerId="LiveId" clId="{074E2B56-2790-443E-B5EA-A74523936823}" dt="2020-09-26T08:20:03.794" v="298" actId="1076"/>
          <ac:grpSpMkLst>
            <pc:docMk/>
            <pc:sldMk cId="0" sldId="274"/>
            <ac:grpSpMk id="240" creationId="{8637D463-A302-41A0-9BA7-1E7A5BF5F388}"/>
          </ac:grpSpMkLst>
        </pc:grpChg>
        <pc:grpChg chg="add mod ord">
          <ac:chgData name="Matt Carlson" userId="0e792f37f00095d9" providerId="LiveId" clId="{074E2B56-2790-443E-B5EA-A74523936823}" dt="2020-09-26T08:20:03.794" v="298" actId="1076"/>
          <ac:grpSpMkLst>
            <pc:docMk/>
            <pc:sldMk cId="0" sldId="274"/>
            <ac:grpSpMk id="244" creationId="{1C2DC5E4-42D1-40E1-A179-50493A6E9A2C}"/>
          </ac:grpSpMkLst>
        </pc:grpChg>
        <pc:grpChg chg="add del mod">
          <ac:chgData name="Matt Carlson" userId="0e792f37f00095d9" providerId="LiveId" clId="{074E2B56-2790-443E-B5EA-A74523936823}" dt="2020-09-26T08:04:49.982" v="146"/>
          <ac:grpSpMkLst>
            <pc:docMk/>
            <pc:sldMk cId="0" sldId="274"/>
            <ac:grpSpMk id="248" creationId="{6BD21D7D-4494-4F9D-A6CC-7B37F7103A1C}"/>
          </ac:grpSpMkLst>
        </pc:grpChg>
        <pc:grpChg chg="add mod ord">
          <ac:chgData name="Matt Carlson" userId="0e792f37f00095d9" providerId="LiveId" clId="{074E2B56-2790-443E-B5EA-A74523936823}" dt="2020-09-26T08:20:03.794" v="298" actId="1076"/>
          <ac:grpSpMkLst>
            <pc:docMk/>
            <pc:sldMk cId="0" sldId="274"/>
            <ac:grpSpMk id="252" creationId="{7BC4007C-0CF0-49FD-8340-4D553580B98C}"/>
          </ac:grpSpMkLst>
        </pc:grpChg>
        <pc:grpChg chg="add mod">
          <ac:chgData name="Matt Carlson" userId="0e792f37f00095d9" providerId="LiveId" clId="{074E2B56-2790-443E-B5EA-A74523936823}" dt="2020-09-26T08:20:03.794" v="298" actId="1076"/>
          <ac:grpSpMkLst>
            <pc:docMk/>
            <pc:sldMk cId="0" sldId="274"/>
            <ac:grpSpMk id="256" creationId="{D84F6F70-D376-4F2F-B06F-DC80A58CEC53}"/>
          </ac:grpSpMkLst>
        </pc:grpChg>
        <pc:grpChg chg="add mod">
          <ac:chgData name="Matt Carlson" userId="0e792f37f00095d9" providerId="LiveId" clId="{074E2B56-2790-443E-B5EA-A74523936823}" dt="2020-09-26T08:20:03.794" v="298" actId="1076"/>
          <ac:grpSpMkLst>
            <pc:docMk/>
            <pc:sldMk cId="0" sldId="274"/>
            <ac:grpSpMk id="260" creationId="{33277367-29FF-4334-A7FD-C32EB1227576}"/>
          </ac:grpSpMkLst>
        </pc:grpChg>
        <pc:grpChg chg="add mod">
          <ac:chgData name="Matt Carlson" userId="0e792f37f00095d9" providerId="LiveId" clId="{074E2B56-2790-443E-B5EA-A74523936823}" dt="2020-09-26T08:20:03.794" v="298" actId="1076"/>
          <ac:grpSpMkLst>
            <pc:docMk/>
            <pc:sldMk cId="0" sldId="274"/>
            <ac:grpSpMk id="264" creationId="{3A720F8D-F8EB-4BA2-9DB0-3F1CD9AAD020}"/>
          </ac:grpSpMkLst>
        </pc:grpChg>
        <pc:grpChg chg="add mod">
          <ac:chgData name="Matt Carlson" userId="0e792f37f00095d9" providerId="LiveId" clId="{074E2B56-2790-443E-B5EA-A74523936823}" dt="2020-09-26T08:20:03.794" v="298" actId="1076"/>
          <ac:grpSpMkLst>
            <pc:docMk/>
            <pc:sldMk cId="0" sldId="274"/>
            <ac:grpSpMk id="268" creationId="{FDF1D763-7C90-4984-909B-9466E028A08D}"/>
          </ac:grpSpMkLst>
        </pc:grpChg>
        <pc:grpChg chg="add del mod">
          <ac:chgData name="Matt Carlson" userId="0e792f37f00095d9" providerId="LiveId" clId="{074E2B56-2790-443E-B5EA-A74523936823}" dt="2020-09-26T08:06:09.796" v="166" actId="478"/>
          <ac:grpSpMkLst>
            <pc:docMk/>
            <pc:sldMk cId="0" sldId="274"/>
            <ac:grpSpMk id="272" creationId="{62825A7A-1FED-4066-8D5F-6B31EEF65254}"/>
          </ac:grpSpMkLst>
        </pc:grpChg>
        <pc:grpChg chg="add mod">
          <ac:chgData name="Matt Carlson" userId="0e792f37f00095d9" providerId="LiveId" clId="{074E2B56-2790-443E-B5EA-A74523936823}" dt="2020-09-26T08:20:03.794" v="298" actId="1076"/>
          <ac:grpSpMkLst>
            <pc:docMk/>
            <pc:sldMk cId="0" sldId="274"/>
            <ac:grpSpMk id="276" creationId="{100F7E9C-E429-4145-B2C0-7785547B3B48}"/>
          </ac:grpSpMkLst>
        </pc:grpChg>
        <pc:grpChg chg="add mod ord">
          <ac:chgData name="Matt Carlson" userId="0e792f37f00095d9" providerId="LiveId" clId="{074E2B56-2790-443E-B5EA-A74523936823}" dt="2020-09-26T08:20:03.794" v="298" actId="1076"/>
          <ac:grpSpMkLst>
            <pc:docMk/>
            <pc:sldMk cId="0" sldId="274"/>
            <ac:grpSpMk id="280" creationId="{240BBFA4-29E8-44DC-B9A8-C056EA8FFDA8}"/>
          </ac:grpSpMkLst>
        </pc:grpChg>
        <pc:grpChg chg="add mod">
          <ac:chgData name="Matt Carlson" userId="0e792f37f00095d9" providerId="LiveId" clId="{074E2B56-2790-443E-B5EA-A74523936823}" dt="2020-09-26T08:20:03.794" v="298" actId="1076"/>
          <ac:grpSpMkLst>
            <pc:docMk/>
            <pc:sldMk cId="0" sldId="274"/>
            <ac:grpSpMk id="283" creationId="{C0AEA172-5D02-4C4B-A762-224C3574B1E8}"/>
          </ac:grpSpMkLst>
        </pc:grpChg>
        <pc:graphicFrameChg chg="mod modGraphic">
          <ac:chgData name="Matt Carlson" userId="0e792f37f00095d9" providerId="LiveId" clId="{074E2B56-2790-443E-B5EA-A74523936823}" dt="2020-09-26T08:19:22.799" v="297" actId="20577"/>
          <ac:graphicFrameMkLst>
            <pc:docMk/>
            <pc:sldMk cId="0" sldId="274"/>
            <ac:graphicFrameMk id="110" creationId="{00000000-0000-0000-0000-000000000000}"/>
          </ac:graphicFrameMkLst>
        </pc:graphicFrameChg>
        <pc:picChg chg="add mod">
          <ac:chgData name="Matt Carlson" userId="0e792f37f00095d9" providerId="LiveId" clId="{074E2B56-2790-443E-B5EA-A74523936823}" dt="2020-09-26T07:23:25.191" v="4" actId="1076"/>
          <ac:picMkLst>
            <pc:docMk/>
            <pc:sldMk cId="0" sldId="274"/>
            <ac:picMk id="2" creationId="{92BF1C95-0D7F-4BCD-89C6-094F59FF8EA8}"/>
          </ac:picMkLst>
        </pc:picChg>
        <pc:picChg chg="add mod">
          <ac:chgData name="Matt Carlson" userId="0e792f37f00095d9" providerId="LiveId" clId="{074E2B56-2790-443E-B5EA-A74523936823}" dt="2020-09-26T07:23:36.035" v="10" actId="1037"/>
          <ac:picMkLst>
            <pc:docMk/>
            <pc:sldMk cId="0" sldId="274"/>
            <ac:picMk id="3" creationId="{9383CB45-2241-4F66-BB24-9A1FF6EBA2DE}"/>
          </ac:picMkLst>
        </pc:picChg>
        <pc:picChg chg="del">
          <ac:chgData name="Matt Carlson" userId="0e792f37f00095d9" providerId="LiveId" clId="{074E2B56-2790-443E-B5EA-A74523936823}" dt="2020-09-26T07:17:47.418" v="0" actId="478"/>
          <ac:picMkLst>
            <pc:docMk/>
            <pc:sldMk cId="0" sldId="274"/>
            <ac:picMk id="3113" creationId="{00000000-0000-0000-0000-000000000000}"/>
          </ac:picMkLst>
        </pc:picChg>
        <pc:picChg chg="del">
          <ac:chgData name="Matt Carlson" userId="0e792f37f00095d9" providerId="LiveId" clId="{074E2B56-2790-443E-B5EA-A74523936823}" dt="2020-09-26T07:17:47.418" v="0" actId="478"/>
          <ac:picMkLst>
            <pc:docMk/>
            <pc:sldMk cId="0" sldId="274"/>
            <ac:picMk id="3114" creationId="{00000000-0000-0000-0000-000000000000}"/>
          </ac:picMkLst>
        </pc:picChg>
        <pc:cxnChg chg="del">
          <ac:chgData name="Matt Carlson" userId="0e792f37f00095d9" providerId="LiveId" clId="{074E2B56-2790-443E-B5EA-A74523936823}" dt="2020-09-26T07:40:29.416" v="13" actId="478"/>
          <ac:cxnSpMkLst>
            <pc:docMk/>
            <pc:sldMk cId="0" sldId="274"/>
            <ac:cxnSpMk id="93" creationId="{4CA13B8B-FBEE-4DA3-A2C2-BFEE77F343D1}"/>
          </ac:cxnSpMkLst>
        </pc:cxnChg>
        <pc:cxnChg chg="del">
          <ac:chgData name="Matt Carlson" userId="0e792f37f00095d9" providerId="LiveId" clId="{074E2B56-2790-443E-B5EA-A74523936823}" dt="2020-09-26T07:40:29.416" v="13" actId="478"/>
          <ac:cxnSpMkLst>
            <pc:docMk/>
            <pc:sldMk cId="0" sldId="274"/>
            <ac:cxnSpMk id="98" creationId="{B022AECC-6754-452B-9826-962B405325A6}"/>
          </ac:cxnSpMkLst>
        </pc:cxnChg>
        <pc:cxnChg chg="del mod">
          <ac:chgData name="Matt Carlson" userId="0e792f37f00095d9" providerId="LiveId" clId="{074E2B56-2790-443E-B5EA-A74523936823}" dt="2020-09-26T07:40:29.416" v="13" actId="478"/>
          <ac:cxnSpMkLst>
            <pc:docMk/>
            <pc:sldMk cId="0" sldId="274"/>
            <ac:cxnSpMk id="135" creationId="{B731693E-57F4-475D-804A-020F165BEB8A}"/>
          </ac:cxnSpMkLst>
        </pc:cxnChg>
        <pc:cxnChg chg="del">
          <ac:chgData name="Matt Carlson" userId="0e792f37f00095d9" providerId="LiveId" clId="{074E2B56-2790-443E-B5EA-A74523936823}" dt="2020-09-26T07:40:29.416" v="13" actId="478"/>
          <ac:cxnSpMkLst>
            <pc:docMk/>
            <pc:sldMk cId="0" sldId="274"/>
            <ac:cxnSpMk id="154" creationId="{9EECBF10-222B-4ADA-BA36-7E6717419433}"/>
          </ac:cxnSpMkLst>
        </pc:cxnChg>
        <pc:cxnChg chg="del">
          <ac:chgData name="Matt Carlson" userId="0e792f37f00095d9" providerId="LiveId" clId="{074E2B56-2790-443E-B5EA-A74523936823}" dt="2020-09-26T07:40:29.416" v="13" actId="478"/>
          <ac:cxnSpMkLst>
            <pc:docMk/>
            <pc:sldMk cId="0" sldId="274"/>
            <ac:cxnSpMk id="159" creationId="{51ED4D8B-6D94-4D6C-A96D-88913AF4C883}"/>
          </ac:cxnSpMkLst>
        </pc:cxnChg>
        <pc:cxnChg chg="del">
          <ac:chgData name="Matt Carlson" userId="0e792f37f00095d9" providerId="LiveId" clId="{074E2B56-2790-443E-B5EA-A74523936823}" dt="2020-09-26T07:40:29.416" v="13" actId="478"/>
          <ac:cxnSpMkLst>
            <pc:docMk/>
            <pc:sldMk cId="0" sldId="274"/>
            <ac:cxnSpMk id="169" creationId="{04D30676-D9A3-41EB-AE2C-3D16CA412107}"/>
          </ac:cxnSpMkLst>
        </pc:cxnChg>
        <pc:cxnChg chg="del">
          <ac:chgData name="Matt Carlson" userId="0e792f37f00095d9" providerId="LiveId" clId="{074E2B56-2790-443E-B5EA-A74523936823}" dt="2020-09-26T07:40:29.416" v="13" actId="478"/>
          <ac:cxnSpMkLst>
            <pc:docMk/>
            <pc:sldMk cId="0" sldId="274"/>
            <ac:cxnSpMk id="170" creationId="{E7DB753B-40A9-4C8C-9304-C858FB1A8325}"/>
          </ac:cxnSpMkLst>
        </pc:cxnChg>
        <pc:cxnChg chg="mod">
          <ac:chgData name="Matt Carlson" userId="0e792f37f00095d9" providerId="LiveId" clId="{074E2B56-2790-443E-B5EA-A74523936823}" dt="2020-09-26T08:20:03.794" v="298" actId="1076"/>
          <ac:cxnSpMkLst>
            <pc:docMk/>
            <pc:sldMk cId="0" sldId="274"/>
            <ac:cxnSpMk id="188" creationId="{8C0264D6-1235-4CE6-9B44-00C2431614F8}"/>
          </ac:cxnSpMkLst>
        </pc:cxnChg>
        <pc:cxnChg chg="add mod">
          <ac:chgData name="Matt Carlson" userId="0e792f37f00095d9" providerId="LiveId" clId="{074E2B56-2790-443E-B5EA-A74523936823}" dt="2020-09-26T08:20:03.794" v="298" actId="1076"/>
          <ac:cxnSpMkLst>
            <pc:docMk/>
            <pc:sldMk cId="0" sldId="274"/>
            <ac:cxnSpMk id="199" creationId="{2CA99E20-2095-4EEF-946B-AB05F0856B0F}"/>
          </ac:cxnSpMkLst>
        </pc:cxnChg>
        <pc:cxnChg chg="add mod">
          <ac:chgData name="Matt Carlson" userId="0e792f37f00095d9" providerId="LiveId" clId="{074E2B56-2790-443E-B5EA-A74523936823}" dt="2020-09-26T08:20:03.794" v="298" actId="1076"/>
          <ac:cxnSpMkLst>
            <pc:docMk/>
            <pc:sldMk cId="0" sldId="274"/>
            <ac:cxnSpMk id="200" creationId="{8BE9CA0C-3C21-455A-849F-A58B5D3B2211}"/>
          </ac:cxnSpMkLst>
        </pc:cxnChg>
        <pc:cxnChg chg="add mod">
          <ac:chgData name="Matt Carlson" userId="0e792f37f00095d9" providerId="LiveId" clId="{074E2B56-2790-443E-B5EA-A74523936823}" dt="2020-09-26T08:20:03.794" v="298" actId="1076"/>
          <ac:cxnSpMkLst>
            <pc:docMk/>
            <pc:sldMk cId="0" sldId="274"/>
            <ac:cxnSpMk id="201" creationId="{3E56B92E-844A-4614-9A1A-054F84F46610}"/>
          </ac:cxnSpMkLst>
        </pc:cxnChg>
        <pc:cxnChg chg="add mod">
          <ac:chgData name="Matt Carlson" userId="0e792f37f00095d9" providerId="LiveId" clId="{074E2B56-2790-443E-B5EA-A74523936823}" dt="2020-09-26T08:20:03.794" v="298" actId="1076"/>
          <ac:cxnSpMkLst>
            <pc:docMk/>
            <pc:sldMk cId="0" sldId="274"/>
            <ac:cxnSpMk id="202" creationId="{555F92E3-C861-4B4B-BB20-D7058AB79966}"/>
          </ac:cxnSpMkLst>
        </pc:cxnChg>
        <pc:cxnChg chg="add mod">
          <ac:chgData name="Matt Carlson" userId="0e792f37f00095d9" providerId="LiveId" clId="{074E2B56-2790-443E-B5EA-A74523936823}" dt="2020-09-26T08:20:03.794" v="298" actId="1076"/>
          <ac:cxnSpMkLst>
            <pc:docMk/>
            <pc:sldMk cId="0" sldId="274"/>
            <ac:cxnSpMk id="203" creationId="{39AD62B9-321A-4253-8792-6ADDC9ECAF12}"/>
          </ac:cxnSpMkLst>
        </pc:cxnChg>
        <pc:cxnChg chg="add mod ord">
          <ac:chgData name="Matt Carlson" userId="0e792f37f00095d9" providerId="LiveId" clId="{074E2B56-2790-443E-B5EA-A74523936823}" dt="2020-09-26T08:20:03.794" v="298" actId="1076"/>
          <ac:cxnSpMkLst>
            <pc:docMk/>
            <pc:sldMk cId="0" sldId="274"/>
            <ac:cxnSpMk id="204" creationId="{5FB62FBD-E17B-4862-B916-F883F1F547C8}"/>
          </ac:cxnSpMkLst>
        </pc:cxnChg>
        <pc:cxnChg chg="add mod ord">
          <ac:chgData name="Matt Carlson" userId="0e792f37f00095d9" providerId="LiveId" clId="{074E2B56-2790-443E-B5EA-A74523936823}" dt="2020-09-26T08:20:03.794" v="298" actId="1076"/>
          <ac:cxnSpMkLst>
            <pc:docMk/>
            <pc:sldMk cId="0" sldId="274"/>
            <ac:cxnSpMk id="205" creationId="{BAB2DE11-AC16-478F-9A72-0D84C22DB193}"/>
          </ac:cxnSpMkLst>
        </pc:cxnChg>
      </pc:sldChg>
    </pc:docChg>
  </pc:docChgLst>
  <pc:docChgLst>
    <pc:chgData name="Matt Carlson" userId="0e792f37f00095d9" providerId="LiveId" clId="{57106D21-825D-4CE8-B8CD-90541349203C}"/>
    <pc:docChg chg="modSld">
      <pc:chgData name="Matt Carlson" userId="0e792f37f00095d9" providerId="LiveId" clId="{57106D21-825D-4CE8-B8CD-90541349203C}" dt="2020-10-24T09:06:22.435" v="5" actId="6549"/>
      <pc:docMkLst>
        <pc:docMk/>
      </pc:docMkLst>
      <pc:sldChg chg="addSp delSp modSp mod">
        <pc:chgData name="Matt Carlson" userId="0e792f37f00095d9" providerId="LiveId" clId="{57106D21-825D-4CE8-B8CD-90541349203C}" dt="2020-10-24T09:06:22.435" v="5" actId="6549"/>
        <pc:sldMkLst>
          <pc:docMk/>
          <pc:sldMk cId="0" sldId="274"/>
        </pc:sldMkLst>
        <pc:graphicFrameChg chg="mod modGraphic">
          <ac:chgData name="Matt Carlson" userId="0e792f37f00095d9" providerId="LiveId" clId="{57106D21-825D-4CE8-B8CD-90541349203C}" dt="2020-10-24T09:06:22.435" v="5" actId="6549"/>
          <ac:graphicFrameMkLst>
            <pc:docMk/>
            <pc:sldMk cId="0" sldId="274"/>
            <ac:graphicFrameMk id="110" creationId="{00000000-0000-0000-0000-000000000000}"/>
          </ac:graphicFrameMkLst>
        </pc:graphicFrameChg>
        <pc:picChg chg="del">
          <ac:chgData name="Matt Carlson" userId="0e792f37f00095d9" providerId="LiveId" clId="{57106D21-825D-4CE8-B8CD-90541349203C}" dt="2020-10-24T09:05:57.137" v="0" actId="478"/>
          <ac:picMkLst>
            <pc:docMk/>
            <pc:sldMk cId="0" sldId="274"/>
            <ac:picMk id="2" creationId="{92BF1C95-0D7F-4BCD-89C6-094F59FF8EA8}"/>
          </ac:picMkLst>
        </pc:picChg>
        <pc:picChg chg="del">
          <ac:chgData name="Matt Carlson" userId="0e792f37f00095d9" providerId="LiveId" clId="{57106D21-825D-4CE8-B8CD-90541349203C}" dt="2020-10-24T09:05:57.137" v="0" actId="478"/>
          <ac:picMkLst>
            <pc:docMk/>
            <pc:sldMk cId="0" sldId="274"/>
            <ac:picMk id="3" creationId="{9383CB45-2241-4F66-BB24-9A1FF6EBA2DE}"/>
          </ac:picMkLst>
        </pc:picChg>
        <pc:picChg chg="add del">
          <ac:chgData name="Matt Carlson" userId="0e792f37f00095d9" providerId="LiveId" clId="{57106D21-825D-4CE8-B8CD-90541349203C}" dt="2020-10-24T09:06:10.921" v="2" actId="478"/>
          <ac:picMkLst>
            <pc:docMk/>
            <pc:sldMk cId="0" sldId="274"/>
            <ac:picMk id="7" creationId="{8B4DD275-CF19-4143-BE2F-8268FEA0902A}"/>
          </ac:picMkLst>
        </pc:picChg>
        <pc:picChg chg="add del">
          <ac:chgData name="Matt Carlson" userId="0e792f37f00095d9" providerId="LiveId" clId="{57106D21-825D-4CE8-B8CD-90541349203C}" dt="2020-10-24T09:06:10.921" v="2" actId="478"/>
          <ac:picMkLst>
            <pc:docMk/>
            <pc:sldMk cId="0" sldId="274"/>
            <ac:picMk id="8" creationId="{AAA47AF3-2596-4312-82FC-72F9B0ADA44B}"/>
          </ac:picMkLst>
        </pc:picChg>
        <pc:picChg chg="add">
          <ac:chgData name="Matt Carlson" userId="0e792f37f00095d9" providerId="LiveId" clId="{57106D21-825D-4CE8-B8CD-90541349203C}" dt="2020-10-24T09:06:12.128" v="3" actId="22"/>
          <ac:picMkLst>
            <pc:docMk/>
            <pc:sldMk cId="0" sldId="274"/>
            <ac:picMk id="9" creationId="{C978B57E-D6A4-4309-9D76-FD8E92E8DBD0}"/>
          </ac:picMkLst>
        </pc:picChg>
        <pc:picChg chg="add">
          <ac:chgData name="Matt Carlson" userId="0e792f37f00095d9" providerId="LiveId" clId="{57106D21-825D-4CE8-B8CD-90541349203C}" dt="2020-10-24T09:06:12.128" v="3" actId="22"/>
          <ac:picMkLst>
            <pc:docMk/>
            <pc:sldMk cId="0" sldId="274"/>
            <ac:picMk id="10" creationId="{83C47FB0-438F-4FC9-A80A-C79FDE8E08F9}"/>
          </ac:picMkLst>
        </pc:picChg>
        <pc:picChg chg="add">
          <ac:chgData name="Matt Carlson" userId="0e792f37f00095d9" providerId="LiveId" clId="{57106D21-825D-4CE8-B8CD-90541349203C}" dt="2020-10-24T09:06:12.128" v="3" actId="22"/>
          <ac:picMkLst>
            <pc:docMk/>
            <pc:sldMk cId="0" sldId="274"/>
            <ac:picMk id="11" creationId="{0C125D95-4E12-4DA8-BF5D-6768862CDDBE}"/>
          </ac:picMkLst>
        </pc:picChg>
        <pc:picChg chg="add">
          <ac:chgData name="Matt Carlson" userId="0e792f37f00095d9" providerId="LiveId" clId="{57106D21-825D-4CE8-B8CD-90541349203C}" dt="2020-10-24T09:06:12.128" v="3" actId="22"/>
          <ac:picMkLst>
            <pc:docMk/>
            <pc:sldMk cId="0" sldId="274"/>
            <ac:picMk id="12" creationId="{0342F02F-936B-46D4-A3E8-53B1DC59F87F}"/>
          </ac:picMkLst>
        </pc:picChg>
      </pc:sldChg>
    </pc:docChg>
  </pc:docChgLst>
  <pc:docChgLst>
    <pc:chgData name="Matt Carlson" userId="0e792f37f00095d9" providerId="LiveId" clId="{560E01DB-C0ED-43C1-8B3A-367CBEC07B1F}"/>
    <pc:docChg chg="undo redo custSel addSld delSld modSld">
      <pc:chgData name="Matt Carlson" userId="0e792f37f00095d9" providerId="LiveId" clId="{560E01DB-C0ED-43C1-8B3A-367CBEC07B1F}" dt="2020-10-24T10:19:53.775" v="343" actId="1076"/>
      <pc:docMkLst>
        <pc:docMk/>
      </pc:docMkLst>
      <pc:sldChg chg="del">
        <pc:chgData name="Matt Carlson" userId="0e792f37f00095d9" providerId="LiveId" clId="{560E01DB-C0ED-43C1-8B3A-367CBEC07B1F}" dt="2020-10-24T10:18:53.908" v="335" actId="47"/>
        <pc:sldMkLst>
          <pc:docMk/>
          <pc:sldMk cId="0" sldId="274"/>
        </pc:sldMkLst>
      </pc:sldChg>
      <pc:sldChg chg="del">
        <pc:chgData name="Matt Carlson" userId="0e792f37f00095d9" providerId="LiveId" clId="{560E01DB-C0ED-43C1-8B3A-367CBEC07B1F}" dt="2020-10-24T10:18:51.287" v="334" actId="47"/>
        <pc:sldMkLst>
          <pc:docMk/>
          <pc:sldMk cId="0" sldId="275"/>
        </pc:sldMkLst>
      </pc:sldChg>
      <pc:sldChg chg="del">
        <pc:chgData name="Matt Carlson" userId="0e792f37f00095d9" providerId="LiveId" clId="{560E01DB-C0ED-43C1-8B3A-367CBEC07B1F}" dt="2020-10-24T10:18:51.287" v="334" actId="47"/>
        <pc:sldMkLst>
          <pc:docMk/>
          <pc:sldMk cId="0" sldId="276"/>
        </pc:sldMkLst>
      </pc:sldChg>
      <pc:sldChg chg="del">
        <pc:chgData name="Matt Carlson" userId="0e792f37f00095d9" providerId="LiveId" clId="{560E01DB-C0ED-43C1-8B3A-367CBEC07B1F}" dt="2020-10-24T10:18:51.287" v="334" actId="47"/>
        <pc:sldMkLst>
          <pc:docMk/>
          <pc:sldMk cId="0" sldId="279"/>
        </pc:sldMkLst>
      </pc:sldChg>
      <pc:sldChg chg="del">
        <pc:chgData name="Matt Carlson" userId="0e792f37f00095d9" providerId="LiveId" clId="{560E01DB-C0ED-43C1-8B3A-367CBEC07B1F}" dt="2020-10-24T10:18:51.287" v="334" actId="47"/>
        <pc:sldMkLst>
          <pc:docMk/>
          <pc:sldMk cId="0" sldId="280"/>
        </pc:sldMkLst>
      </pc:sldChg>
      <pc:sldChg chg="del">
        <pc:chgData name="Matt Carlson" userId="0e792f37f00095d9" providerId="LiveId" clId="{560E01DB-C0ED-43C1-8B3A-367CBEC07B1F}" dt="2020-10-24T10:18:51.287" v="334" actId="47"/>
        <pc:sldMkLst>
          <pc:docMk/>
          <pc:sldMk cId="0" sldId="281"/>
        </pc:sldMkLst>
      </pc:sldChg>
      <pc:sldChg chg="addSp delSp modSp add mod setBg">
        <pc:chgData name="Matt Carlson" userId="0e792f37f00095d9" providerId="LiveId" clId="{560E01DB-C0ED-43C1-8B3A-367CBEC07B1F}" dt="2020-10-24T10:19:53.775" v="343" actId="1076"/>
        <pc:sldMkLst>
          <pc:docMk/>
          <pc:sldMk cId="4001422911" sldId="282"/>
        </pc:sldMkLst>
        <pc:spChg chg="add mod">
          <ac:chgData name="Matt Carlson" userId="0e792f37f00095d9" providerId="LiveId" clId="{560E01DB-C0ED-43C1-8B3A-367CBEC07B1F}" dt="2020-10-24T09:23:00.843" v="64" actId="1076"/>
          <ac:spMkLst>
            <pc:docMk/>
            <pc:sldMk cId="4001422911" sldId="282"/>
            <ac:spMk id="2" creationId="{DE952C0D-DFD1-4DA1-8786-BA29CB3446BB}"/>
          </ac:spMkLst>
        </pc:spChg>
        <pc:spChg chg="add mod">
          <ac:chgData name="Matt Carlson" userId="0e792f37f00095d9" providerId="LiveId" clId="{560E01DB-C0ED-43C1-8B3A-367CBEC07B1F}" dt="2020-10-24T09:44:29.459" v="173" actId="14100"/>
          <ac:spMkLst>
            <pc:docMk/>
            <pc:sldMk cId="4001422911" sldId="282"/>
            <ac:spMk id="3" creationId="{6E6173D4-CB84-4BDB-9451-DCFD572A1CE5}"/>
          </ac:spMkLst>
        </pc:spChg>
        <pc:spChg chg="del">
          <ac:chgData name="Matt Carlson" userId="0e792f37f00095d9" providerId="LiveId" clId="{560E01DB-C0ED-43C1-8B3A-367CBEC07B1F}" dt="2020-10-24T09:11:40.623" v="1" actId="478"/>
          <ac:spMkLst>
            <pc:docMk/>
            <pc:sldMk cId="4001422911" sldId="282"/>
            <ac:spMk id="4" creationId="{FE9D3208-5A09-41A6-9159-CAB01028C533}"/>
          </ac:spMkLst>
        </pc:spChg>
        <pc:spChg chg="del">
          <ac:chgData name="Matt Carlson" userId="0e792f37f00095d9" providerId="LiveId" clId="{560E01DB-C0ED-43C1-8B3A-367CBEC07B1F}" dt="2020-10-24T09:11:40.623" v="1" actId="478"/>
          <ac:spMkLst>
            <pc:docMk/>
            <pc:sldMk cId="4001422911" sldId="282"/>
            <ac:spMk id="5" creationId="{CA2C4368-286F-4D65-9079-5F932E7AAC2E}"/>
          </ac:spMkLst>
        </pc:spChg>
        <pc:spChg chg="del">
          <ac:chgData name="Matt Carlson" userId="0e792f37f00095d9" providerId="LiveId" clId="{560E01DB-C0ED-43C1-8B3A-367CBEC07B1F}" dt="2020-10-24T09:11:40.623" v="1" actId="478"/>
          <ac:spMkLst>
            <pc:docMk/>
            <pc:sldMk cId="4001422911" sldId="282"/>
            <ac:spMk id="6" creationId="{B0BCD061-8C2B-4C1A-981C-AEC64F61EC79}"/>
          </ac:spMkLst>
        </pc:spChg>
        <pc:spChg chg="add mod ord">
          <ac:chgData name="Matt Carlson" userId="0e792f37f00095d9" providerId="LiveId" clId="{560E01DB-C0ED-43C1-8B3A-367CBEC07B1F}" dt="2020-10-24T09:22:14.427" v="59" actId="14100"/>
          <ac:spMkLst>
            <pc:docMk/>
            <pc:sldMk cId="4001422911" sldId="282"/>
            <ac:spMk id="14" creationId="{79F2B15D-46C3-412E-84D3-79E7D9455B7F}"/>
          </ac:spMkLst>
        </pc:spChg>
        <pc:spChg chg="del">
          <ac:chgData name="Matt Carlson" userId="0e792f37f00095d9" providerId="LiveId" clId="{560E01DB-C0ED-43C1-8B3A-367CBEC07B1F}" dt="2020-10-24T09:11:40.623" v="1" actId="478"/>
          <ac:spMkLst>
            <pc:docMk/>
            <pc:sldMk cId="4001422911" sldId="282"/>
            <ac:spMk id="19" creationId="{16F48128-CC0C-49CE-9F73-5765C5C406D8}"/>
          </ac:spMkLst>
        </pc:spChg>
        <pc:spChg chg="del">
          <ac:chgData name="Matt Carlson" userId="0e792f37f00095d9" providerId="LiveId" clId="{560E01DB-C0ED-43C1-8B3A-367CBEC07B1F}" dt="2020-10-24T09:11:40.623" v="1" actId="478"/>
          <ac:spMkLst>
            <pc:docMk/>
            <pc:sldMk cId="4001422911" sldId="282"/>
            <ac:spMk id="20" creationId="{43D54E13-A055-4294-81C0-C191A44186A5}"/>
          </ac:spMkLst>
        </pc:spChg>
        <pc:spChg chg="del">
          <ac:chgData name="Matt Carlson" userId="0e792f37f00095d9" providerId="LiveId" clId="{560E01DB-C0ED-43C1-8B3A-367CBEC07B1F}" dt="2020-10-24T09:11:40.623" v="1" actId="478"/>
          <ac:spMkLst>
            <pc:docMk/>
            <pc:sldMk cId="4001422911" sldId="282"/>
            <ac:spMk id="21" creationId="{A23BAFBD-B86E-4A39-B9BE-9BFAD6EB5047}"/>
          </ac:spMkLst>
        </pc:spChg>
        <pc:spChg chg="del">
          <ac:chgData name="Matt Carlson" userId="0e792f37f00095d9" providerId="LiveId" clId="{560E01DB-C0ED-43C1-8B3A-367CBEC07B1F}" dt="2020-10-24T09:11:40.623" v="1" actId="478"/>
          <ac:spMkLst>
            <pc:docMk/>
            <pc:sldMk cId="4001422911" sldId="282"/>
            <ac:spMk id="22" creationId="{019780B0-1801-4F00-9982-9D046A337DF7}"/>
          </ac:spMkLst>
        </pc:spChg>
        <pc:spChg chg="del">
          <ac:chgData name="Matt Carlson" userId="0e792f37f00095d9" providerId="LiveId" clId="{560E01DB-C0ED-43C1-8B3A-367CBEC07B1F}" dt="2020-10-24T09:11:40.623" v="1" actId="478"/>
          <ac:spMkLst>
            <pc:docMk/>
            <pc:sldMk cId="4001422911" sldId="282"/>
            <ac:spMk id="23" creationId="{C31F158A-4D8D-4313-9E42-EA397829CFC2}"/>
          </ac:spMkLst>
        </pc:spChg>
        <pc:spChg chg="del">
          <ac:chgData name="Matt Carlson" userId="0e792f37f00095d9" providerId="LiveId" clId="{560E01DB-C0ED-43C1-8B3A-367CBEC07B1F}" dt="2020-10-24T09:11:40.623" v="1" actId="478"/>
          <ac:spMkLst>
            <pc:docMk/>
            <pc:sldMk cId="4001422911" sldId="282"/>
            <ac:spMk id="24" creationId="{443BF047-8799-4564-9703-1521F23B3703}"/>
          </ac:spMkLst>
        </pc:spChg>
        <pc:spChg chg="add mod">
          <ac:chgData name="Matt Carlson" userId="0e792f37f00095d9" providerId="LiveId" clId="{560E01DB-C0ED-43C1-8B3A-367CBEC07B1F}" dt="2020-10-24T09:27:20.992" v="129" actId="14100"/>
          <ac:spMkLst>
            <pc:docMk/>
            <pc:sldMk cId="4001422911" sldId="282"/>
            <ac:spMk id="29" creationId="{E94C9492-A160-4BBB-8F61-7D58D20FFBE2}"/>
          </ac:spMkLst>
        </pc:spChg>
        <pc:spChg chg="add mod">
          <ac:chgData name="Matt Carlson" userId="0e792f37f00095d9" providerId="LiveId" clId="{560E01DB-C0ED-43C1-8B3A-367CBEC07B1F}" dt="2020-10-24T09:37:09.011" v="162" actId="14100"/>
          <ac:spMkLst>
            <pc:docMk/>
            <pc:sldMk cId="4001422911" sldId="282"/>
            <ac:spMk id="30" creationId="{9335D1B3-D07A-4003-887C-CE5A6D344C86}"/>
          </ac:spMkLst>
        </pc:spChg>
        <pc:spChg chg="add mod ord">
          <ac:chgData name="Matt Carlson" userId="0e792f37f00095d9" providerId="LiveId" clId="{560E01DB-C0ED-43C1-8B3A-367CBEC07B1F}" dt="2020-10-24T09:29:37.645" v="151" actId="166"/>
          <ac:spMkLst>
            <pc:docMk/>
            <pc:sldMk cId="4001422911" sldId="282"/>
            <ac:spMk id="33" creationId="{818158D0-A88B-436D-8FEB-68F24F43F38D}"/>
          </ac:spMkLst>
        </pc:spChg>
        <pc:spChg chg="add mod">
          <ac:chgData name="Matt Carlson" userId="0e792f37f00095d9" providerId="LiveId" clId="{560E01DB-C0ED-43C1-8B3A-367CBEC07B1F}" dt="2020-10-24T10:05:59.094" v="210" actId="14100"/>
          <ac:spMkLst>
            <pc:docMk/>
            <pc:sldMk cId="4001422911" sldId="282"/>
            <ac:spMk id="35" creationId="{C2924160-6DF0-4D23-A51D-BD43CB48155B}"/>
          </ac:spMkLst>
        </pc:spChg>
        <pc:spChg chg="add del">
          <ac:chgData name="Matt Carlson" userId="0e792f37f00095d9" providerId="LiveId" clId="{560E01DB-C0ED-43C1-8B3A-367CBEC07B1F}" dt="2020-10-24T10:12:17.175" v="232" actId="22"/>
          <ac:spMkLst>
            <pc:docMk/>
            <pc:sldMk cId="4001422911" sldId="282"/>
            <ac:spMk id="42" creationId="{CFE26990-778A-4907-B7B3-22BCCC88B68B}"/>
          </ac:spMkLst>
        </pc:spChg>
        <pc:spChg chg="add mod">
          <ac:chgData name="Matt Carlson" userId="0e792f37f00095d9" providerId="LiveId" clId="{560E01DB-C0ED-43C1-8B3A-367CBEC07B1F}" dt="2020-10-24T10:12:26.182" v="235" actId="14100"/>
          <ac:spMkLst>
            <pc:docMk/>
            <pc:sldMk cId="4001422911" sldId="282"/>
            <ac:spMk id="43" creationId="{B17B5E3B-DBFE-40B7-A32F-E2800106AC15}"/>
          </ac:spMkLst>
        </pc:spChg>
        <pc:spChg chg="mod">
          <ac:chgData name="Matt Carlson" userId="0e792f37f00095d9" providerId="LiveId" clId="{560E01DB-C0ED-43C1-8B3A-367CBEC07B1F}" dt="2020-10-24T09:11:57.907" v="3"/>
          <ac:spMkLst>
            <pc:docMk/>
            <pc:sldMk cId="4001422911" sldId="282"/>
            <ac:spMk id="93" creationId="{D0D2CAB3-1EB5-4B94-A36D-2E6C29AB7C3A}"/>
          </ac:spMkLst>
        </pc:spChg>
        <pc:spChg chg="mod">
          <ac:chgData name="Matt Carlson" userId="0e792f37f00095d9" providerId="LiveId" clId="{560E01DB-C0ED-43C1-8B3A-367CBEC07B1F}" dt="2020-10-24T09:49:30.522" v="184" actId="1076"/>
          <ac:spMkLst>
            <pc:docMk/>
            <pc:sldMk cId="4001422911" sldId="282"/>
            <ac:spMk id="94" creationId="{817242DE-9C63-4F85-B837-7102ECD1F436}"/>
          </ac:spMkLst>
        </pc:spChg>
        <pc:spChg chg="del mod">
          <ac:chgData name="Matt Carlson" userId="0e792f37f00095d9" providerId="LiveId" clId="{560E01DB-C0ED-43C1-8B3A-367CBEC07B1F}" dt="2020-10-24T09:12:02.531" v="5" actId="478"/>
          <ac:spMkLst>
            <pc:docMk/>
            <pc:sldMk cId="4001422911" sldId="282"/>
            <ac:spMk id="95" creationId="{4892A176-F4A0-4505-990B-DBBA86ED492B}"/>
          </ac:spMkLst>
        </pc:spChg>
        <pc:spChg chg="mod">
          <ac:chgData name="Matt Carlson" userId="0e792f37f00095d9" providerId="LiveId" clId="{560E01DB-C0ED-43C1-8B3A-367CBEC07B1F}" dt="2020-10-24T09:24:19.032" v="76" actId="1076"/>
          <ac:spMkLst>
            <pc:docMk/>
            <pc:sldMk cId="4001422911" sldId="282"/>
            <ac:spMk id="101" creationId="{B71B2836-F314-4728-9B85-71C8AB900249}"/>
          </ac:spMkLst>
        </pc:spChg>
        <pc:spChg chg="mod">
          <ac:chgData name="Matt Carlson" userId="0e792f37f00095d9" providerId="LiveId" clId="{560E01DB-C0ED-43C1-8B3A-367CBEC07B1F}" dt="2020-10-24T09:24:19.032" v="76" actId="1076"/>
          <ac:spMkLst>
            <pc:docMk/>
            <pc:sldMk cId="4001422911" sldId="282"/>
            <ac:spMk id="102" creationId="{470BF240-99BA-4712-B3EF-541FACFED05E}"/>
          </ac:spMkLst>
        </pc:spChg>
        <pc:spChg chg="mod">
          <ac:chgData name="Matt Carlson" userId="0e792f37f00095d9" providerId="LiveId" clId="{560E01DB-C0ED-43C1-8B3A-367CBEC07B1F}" dt="2020-10-24T09:24:19.032" v="76" actId="1076"/>
          <ac:spMkLst>
            <pc:docMk/>
            <pc:sldMk cId="4001422911" sldId="282"/>
            <ac:spMk id="103" creationId="{E430A21D-0E8C-4CD6-9538-1F753DB45035}"/>
          </ac:spMkLst>
        </pc:spChg>
        <pc:spChg chg="mod">
          <ac:chgData name="Matt Carlson" userId="0e792f37f00095d9" providerId="LiveId" clId="{560E01DB-C0ED-43C1-8B3A-367CBEC07B1F}" dt="2020-10-24T09:24:19.032" v="76" actId="1076"/>
          <ac:spMkLst>
            <pc:docMk/>
            <pc:sldMk cId="4001422911" sldId="282"/>
            <ac:spMk id="104" creationId="{6FED5BCF-06A8-468C-BB85-7D8A10D5EC27}"/>
          </ac:spMkLst>
        </pc:spChg>
        <pc:spChg chg="mod">
          <ac:chgData name="Matt Carlson" userId="0e792f37f00095d9" providerId="LiveId" clId="{560E01DB-C0ED-43C1-8B3A-367CBEC07B1F}" dt="2020-10-24T09:24:19.032" v="76" actId="1076"/>
          <ac:spMkLst>
            <pc:docMk/>
            <pc:sldMk cId="4001422911" sldId="282"/>
            <ac:spMk id="105" creationId="{FD6421A9-7B99-4F41-B5E3-491C3064A8FA}"/>
          </ac:spMkLst>
        </pc:spChg>
        <pc:spChg chg="mod">
          <ac:chgData name="Matt Carlson" userId="0e792f37f00095d9" providerId="LiveId" clId="{560E01DB-C0ED-43C1-8B3A-367CBEC07B1F}" dt="2020-10-24T09:24:19.032" v="76" actId="1076"/>
          <ac:spMkLst>
            <pc:docMk/>
            <pc:sldMk cId="4001422911" sldId="282"/>
            <ac:spMk id="106" creationId="{D5F276DA-7E02-4ED6-9019-AA98E385A0FE}"/>
          </ac:spMkLst>
        </pc:spChg>
        <pc:spChg chg="mod">
          <ac:chgData name="Matt Carlson" userId="0e792f37f00095d9" providerId="LiveId" clId="{560E01DB-C0ED-43C1-8B3A-367CBEC07B1F}" dt="2020-10-24T09:24:19.032" v="76" actId="1076"/>
          <ac:spMkLst>
            <pc:docMk/>
            <pc:sldMk cId="4001422911" sldId="282"/>
            <ac:spMk id="107" creationId="{E77142C6-BCA8-409E-B111-D89BF8C619B1}"/>
          </ac:spMkLst>
        </pc:spChg>
        <pc:spChg chg="mod">
          <ac:chgData name="Matt Carlson" userId="0e792f37f00095d9" providerId="LiveId" clId="{560E01DB-C0ED-43C1-8B3A-367CBEC07B1F}" dt="2020-10-24T09:24:19.032" v="76" actId="1076"/>
          <ac:spMkLst>
            <pc:docMk/>
            <pc:sldMk cId="4001422911" sldId="282"/>
            <ac:spMk id="109" creationId="{332EC314-FF05-427C-A02A-646385E20E52}"/>
          </ac:spMkLst>
        </pc:spChg>
        <pc:spChg chg="mod">
          <ac:chgData name="Matt Carlson" userId="0e792f37f00095d9" providerId="LiveId" clId="{560E01DB-C0ED-43C1-8B3A-367CBEC07B1F}" dt="2020-10-24T09:24:19.032" v="76" actId="1076"/>
          <ac:spMkLst>
            <pc:docMk/>
            <pc:sldMk cId="4001422911" sldId="282"/>
            <ac:spMk id="111" creationId="{0D41362A-B179-4AFF-A1CC-27A68E5F2F2F}"/>
          </ac:spMkLst>
        </pc:spChg>
        <pc:spChg chg="mod">
          <ac:chgData name="Matt Carlson" userId="0e792f37f00095d9" providerId="LiveId" clId="{560E01DB-C0ED-43C1-8B3A-367CBEC07B1F}" dt="2020-10-24T09:24:19.032" v="76" actId="1076"/>
          <ac:spMkLst>
            <pc:docMk/>
            <pc:sldMk cId="4001422911" sldId="282"/>
            <ac:spMk id="112" creationId="{05A37B09-0D64-41F5-AADB-5F3B705AFF04}"/>
          </ac:spMkLst>
        </pc:spChg>
        <pc:spChg chg="mod">
          <ac:chgData name="Matt Carlson" userId="0e792f37f00095d9" providerId="LiveId" clId="{560E01DB-C0ED-43C1-8B3A-367CBEC07B1F}" dt="2020-10-24T09:24:19.032" v="76" actId="1076"/>
          <ac:spMkLst>
            <pc:docMk/>
            <pc:sldMk cId="4001422911" sldId="282"/>
            <ac:spMk id="113" creationId="{9A48B359-B769-49E1-9646-D5215EAF4073}"/>
          </ac:spMkLst>
        </pc:spChg>
        <pc:spChg chg="mod">
          <ac:chgData name="Matt Carlson" userId="0e792f37f00095d9" providerId="LiveId" clId="{560E01DB-C0ED-43C1-8B3A-367CBEC07B1F}" dt="2020-10-24T09:24:19.032" v="76" actId="1076"/>
          <ac:spMkLst>
            <pc:docMk/>
            <pc:sldMk cId="4001422911" sldId="282"/>
            <ac:spMk id="114" creationId="{116FA8BA-0D76-4428-B5E2-72EB19711B36}"/>
          </ac:spMkLst>
        </pc:spChg>
        <pc:spChg chg="mod">
          <ac:chgData name="Matt Carlson" userId="0e792f37f00095d9" providerId="LiveId" clId="{560E01DB-C0ED-43C1-8B3A-367CBEC07B1F}" dt="2020-10-24T09:24:19.032" v="76" actId="1076"/>
          <ac:spMkLst>
            <pc:docMk/>
            <pc:sldMk cId="4001422911" sldId="282"/>
            <ac:spMk id="115" creationId="{7990F653-0C4E-419D-B04F-E7779A2F4B44}"/>
          </ac:spMkLst>
        </pc:spChg>
        <pc:spChg chg="mod">
          <ac:chgData name="Matt Carlson" userId="0e792f37f00095d9" providerId="LiveId" clId="{560E01DB-C0ED-43C1-8B3A-367CBEC07B1F}" dt="2020-10-24T09:24:19.032" v="76" actId="1076"/>
          <ac:spMkLst>
            <pc:docMk/>
            <pc:sldMk cId="4001422911" sldId="282"/>
            <ac:spMk id="116" creationId="{AF61A6FA-1A7C-4424-9339-BE18DF8FE15B}"/>
          </ac:spMkLst>
        </pc:spChg>
        <pc:spChg chg="mod">
          <ac:chgData name="Matt Carlson" userId="0e792f37f00095d9" providerId="LiveId" clId="{560E01DB-C0ED-43C1-8B3A-367CBEC07B1F}" dt="2020-10-24T09:24:19.032" v="76" actId="1076"/>
          <ac:spMkLst>
            <pc:docMk/>
            <pc:sldMk cId="4001422911" sldId="282"/>
            <ac:spMk id="118" creationId="{7A7F64DA-76C9-4478-8B50-5F983D83C19A}"/>
          </ac:spMkLst>
        </pc:spChg>
        <pc:spChg chg="mod">
          <ac:chgData name="Matt Carlson" userId="0e792f37f00095d9" providerId="LiveId" clId="{560E01DB-C0ED-43C1-8B3A-367CBEC07B1F}" dt="2020-10-24T09:24:19.032" v="76" actId="1076"/>
          <ac:spMkLst>
            <pc:docMk/>
            <pc:sldMk cId="4001422911" sldId="282"/>
            <ac:spMk id="119" creationId="{30BF1274-F16A-4548-B5BB-D1CBDD528AE7}"/>
          </ac:spMkLst>
        </pc:spChg>
        <pc:spChg chg="mod">
          <ac:chgData name="Matt Carlson" userId="0e792f37f00095d9" providerId="LiveId" clId="{560E01DB-C0ED-43C1-8B3A-367CBEC07B1F}" dt="2020-10-24T09:24:19.032" v="76" actId="1076"/>
          <ac:spMkLst>
            <pc:docMk/>
            <pc:sldMk cId="4001422911" sldId="282"/>
            <ac:spMk id="120" creationId="{6F533449-5D82-4E5D-BB5C-E40C00691740}"/>
          </ac:spMkLst>
        </pc:spChg>
        <pc:spChg chg="mod">
          <ac:chgData name="Matt Carlson" userId="0e792f37f00095d9" providerId="LiveId" clId="{560E01DB-C0ED-43C1-8B3A-367CBEC07B1F}" dt="2020-10-24T09:24:19.032" v="76" actId="1076"/>
          <ac:spMkLst>
            <pc:docMk/>
            <pc:sldMk cId="4001422911" sldId="282"/>
            <ac:spMk id="121" creationId="{A487BB44-1407-4203-AECC-C3618EE5FE4D}"/>
          </ac:spMkLst>
        </pc:spChg>
        <pc:spChg chg="mod">
          <ac:chgData name="Matt Carlson" userId="0e792f37f00095d9" providerId="LiveId" clId="{560E01DB-C0ED-43C1-8B3A-367CBEC07B1F}" dt="2020-10-24T09:24:19.032" v="76" actId="1076"/>
          <ac:spMkLst>
            <pc:docMk/>
            <pc:sldMk cId="4001422911" sldId="282"/>
            <ac:spMk id="122" creationId="{A8E4D6D6-DDE6-410B-9B84-BC35AD2852BD}"/>
          </ac:spMkLst>
        </pc:spChg>
        <pc:spChg chg="mod">
          <ac:chgData name="Matt Carlson" userId="0e792f37f00095d9" providerId="LiveId" clId="{560E01DB-C0ED-43C1-8B3A-367CBEC07B1F}" dt="2020-10-24T09:24:19.032" v="76" actId="1076"/>
          <ac:spMkLst>
            <pc:docMk/>
            <pc:sldMk cId="4001422911" sldId="282"/>
            <ac:spMk id="123" creationId="{3594088C-1EDF-4947-BA7F-E646609D9B9E}"/>
          </ac:spMkLst>
        </pc:spChg>
        <pc:spChg chg="mod">
          <ac:chgData name="Matt Carlson" userId="0e792f37f00095d9" providerId="LiveId" clId="{560E01DB-C0ED-43C1-8B3A-367CBEC07B1F}" dt="2020-10-24T09:24:19.032" v="76" actId="1076"/>
          <ac:spMkLst>
            <pc:docMk/>
            <pc:sldMk cId="4001422911" sldId="282"/>
            <ac:spMk id="124" creationId="{22E402FC-0D1B-48DE-88F8-1CE40F0C7A35}"/>
          </ac:spMkLst>
        </pc:spChg>
        <pc:spChg chg="mod">
          <ac:chgData name="Matt Carlson" userId="0e792f37f00095d9" providerId="LiveId" clId="{560E01DB-C0ED-43C1-8B3A-367CBEC07B1F}" dt="2020-10-24T09:20:57.739" v="42"/>
          <ac:spMkLst>
            <pc:docMk/>
            <pc:sldMk cId="4001422911" sldId="282"/>
            <ac:spMk id="126" creationId="{32953315-02C4-4B8A-9F1D-3B050A716762}"/>
          </ac:spMkLst>
        </pc:spChg>
        <pc:spChg chg="mod">
          <ac:chgData name="Matt Carlson" userId="0e792f37f00095d9" providerId="LiveId" clId="{560E01DB-C0ED-43C1-8B3A-367CBEC07B1F}" dt="2020-10-24T09:20:57.739" v="42"/>
          <ac:spMkLst>
            <pc:docMk/>
            <pc:sldMk cId="4001422911" sldId="282"/>
            <ac:spMk id="127" creationId="{C5DB7EA0-855A-4DBC-8B26-78C9D0FF39C9}"/>
          </ac:spMkLst>
        </pc:spChg>
        <pc:spChg chg="mod">
          <ac:chgData name="Matt Carlson" userId="0e792f37f00095d9" providerId="LiveId" clId="{560E01DB-C0ED-43C1-8B3A-367CBEC07B1F}" dt="2020-10-24T09:21:56.199" v="54"/>
          <ac:spMkLst>
            <pc:docMk/>
            <pc:sldMk cId="4001422911" sldId="282"/>
            <ac:spMk id="135" creationId="{43E01E93-9D87-45BB-A2AB-7556AF81E42C}"/>
          </ac:spMkLst>
        </pc:spChg>
        <pc:spChg chg="mod">
          <ac:chgData name="Matt Carlson" userId="0e792f37f00095d9" providerId="LiveId" clId="{560E01DB-C0ED-43C1-8B3A-367CBEC07B1F}" dt="2020-10-24T10:16:41.428" v="244" actId="1076"/>
          <ac:spMkLst>
            <pc:docMk/>
            <pc:sldMk cId="4001422911" sldId="282"/>
            <ac:spMk id="136" creationId="{00A5F534-C8E3-416C-9AD7-C2B68FDECDE9}"/>
          </ac:spMkLst>
        </pc:spChg>
        <pc:spChg chg="mod">
          <ac:chgData name="Matt Carlson" userId="0e792f37f00095d9" providerId="LiveId" clId="{560E01DB-C0ED-43C1-8B3A-367CBEC07B1F}" dt="2020-10-24T09:21:56.199" v="54"/>
          <ac:spMkLst>
            <pc:docMk/>
            <pc:sldMk cId="4001422911" sldId="282"/>
            <ac:spMk id="137" creationId="{0A2CE22F-25C9-4E3E-BF5D-705A76235717}"/>
          </ac:spMkLst>
        </pc:spChg>
        <pc:spChg chg="mod">
          <ac:chgData name="Matt Carlson" userId="0e792f37f00095d9" providerId="LiveId" clId="{560E01DB-C0ED-43C1-8B3A-367CBEC07B1F}" dt="2020-10-24T09:22:04.615" v="56"/>
          <ac:spMkLst>
            <pc:docMk/>
            <pc:sldMk cId="4001422911" sldId="282"/>
            <ac:spMk id="139" creationId="{C782B6DC-F202-4E5E-B183-7AAB7076BD52}"/>
          </ac:spMkLst>
        </pc:spChg>
        <pc:spChg chg="mod">
          <ac:chgData name="Matt Carlson" userId="0e792f37f00095d9" providerId="LiveId" clId="{560E01DB-C0ED-43C1-8B3A-367CBEC07B1F}" dt="2020-10-24T09:22:04.615" v="56"/>
          <ac:spMkLst>
            <pc:docMk/>
            <pc:sldMk cId="4001422911" sldId="282"/>
            <ac:spMk id="140" creationId="{1C09323C-6EE5-4290-A224-4FE29ABEB668}"/>
          </ac:spMkLst>
        </pc:spChg>
        <pc:spChg chg="mod topLvl">
          <ac:chgData name="Matt Carlson" userId="0e792f37f00095d9" providerId="LiveId" clId="{560E01DB-C0ED-43C1-8B3A-367CBEC07B1F}" dt="2020-10-24T09:22:30.696" v="63" actId="14100"/>
          <ac:spMkLst>
            <pc:docMk/>
            <pc:sldMk cId="4001422911" sldId="282"/>
            <ac:spMk id="142" creationId="{73B25CBB-9E8D-4A81-9E8A-D36555305AAC}"/>
          </ac:spMkLst>
        </pc:spChg>
        <pc:spChg chg="del mod topLvl">
          <ac:chgData name="Matt Carlson" userId="0e792f37f00095d9" providerId="LiveId" clId="{560E01DB-C0ED-43C1-8B3A-367CBEC07B1F}" dt="2020-10-24T09:22:27.960" v="62" actId="478"/>
          <ac:spMkLst>
            <pc:docMk/>
            <pc:sldMk cId="4001422911" sldId="282"/>
            <ac:spMk id="143" creationId="{69DEA4BF-F4BE-4A95-9E9C-2C374CC886D1}"/>
          </ac:spMkLst>
        </pc:spChg>
        <pc:spChg chg="mod">
          <ac:chgData name="Matt Carlson" userId="0e792f37f00095d9" providerId="LiveId" clId="{560E01DB-C0ED-43C1-8B3A-367CBEC07B1F}" dt="2020-10-24T09:24:26.321" v="78"/>
          <ac:spMkLst>
            <pc:docMk/>
            <pc:sldMk cId="4001422911" sldId="282"/>
            <ac:spMk id="150" creationId="{C120DA9F-A671-4310-A6DB-DA31BDA82DD5}"/>
          </ac:spMkLst>
        </pc:spChg>
        <pc:spChg chg="mod">
          <ac:chgData name="Matt Carlson" userId="0e792f37f00095d9" providerId="LiveId" clId="{560E01DB-C0ED-43C1-8B3A-367CBEC07B1F}" dt="2020-10-24T09:24:26.321" v="78"/>
          <ac:spMkLst>
            <pc:docMk/>
            <pc:sldMk cId="4001422911" sldId="282"/>
            <ac:spMk id="151" creationId="{97C14A4D-D618-49C8-A09F-D3558D6B70E8}"/>
          </ac:spMkLst>
        </pc:spChg>
        <pc:spChg chg="mod">
          <ac:chgData name="Matt Carlson" userId="0e792f37f00095d9" providerId="LiveId" clId="{560E01DB-C0ED-43C1-8B3A-367CBEC07B1F}" dt="2020-10-24T09:24:26.321" v="78"/>
          <ac:spMkLst>
            <pc:docMk/>
            <pc:sldMk cId="4001422911" sldId="282"/>
            <ac:spMk id="152" creationId="{81B2D4E6-D933-4692-B8C0-041AB77CC38D}"/>
          </ac:spMkLst>
        </pc:spChg>
        <pc:spChg chg="mod">
          <ac:chgData name="Matt Carlson" userId="0e792f37f00095d9" providerId="LiveId" clId="{560E01DB-C0ED-43C1-8B3A-367CBEC07B1F}" dt="2020-10-24T09:24:26.321" v="78"/>
          <ac:spMkLst>
            <pc:docMk/>
            <pc:sldMk cId="4001422911" sldId="282"/>
            <ac:spMk id="153" creationId="{3F3ECCF4-C63B-4484-9D48-435E95A66267}"/>
          </ac:spMkLst>
        </pc:spChg>
        <pc:spChg chg="mod">
          <ac:chgData name="Matt Carlson" userId="0e792f37f00095d9" providerId="LiveId" clId="{560E01DB-C0ED-43C1-8B3A-367CBEC07B1F}" dt="2020-10-24T09:24:26.321" v="78"/>
          <ac:spMkLst>
            <pc:docMk/>
            <pc:sldMk cId="4001422911" sldId="282"/>
            <ac:spMk id="154" creationId="{8F55CA41-B065-458A-A214-29FB8003BC6C}"/>
          </ac:spMkLst>
        </pc:spChg>
        <pc:spChg chg="mod">
          <ac:chgData name="Matt Carlson" userId="0e792f37f00095d9" providerId="LiveId" clId="{560E01DB-C0ED-43C1-8B3A-367CBEC07B1F}" dt="2020-10-24T09:24:45.986" v="80"/>
          <ac:spMkLst>
            <pc:docMk/>
            <pc:sldMk cId="4001422911" sldId="282"/>
            <ac:spMk id="156" creationId="{8E3A6333-7673-461D-87A9-E09E67E28420}"/>
          </ac:spMkLst>
        </pc:spChg>
        <pc:spChg chg="mod">
          <ac:chgData name="Matt Carlson" userId="0e792f37f00095d9" providerId="LiveId" clId="{560E01DB-C0ED-43C1-8B3A-367CBEC07B1F}" dt="2020-10-24T09:24:45.986" v="80"/>
          <ac:spMkLst>
            <pc:docMk/>
            <pc:sldMk cId="4001422911" sldId="282"/>
            <ac:spMk id="157" creationId="{03521ADB-5BED-48F7-BB06-ED64696C3CBF}"/>
          </ac:spMkLst>
        </pc:spChg>
        <pc:spChg chg="mod">
          <ac:chgData name="Matt Carlson" userId="0e792f37f00095d9" providerId="LiveId" clId="{560E01DB-C0ED-43C1-8B3A-367CBEC07B1F}" dt="2020-10-24T09:24:45.986" v="80"/>
          <ac:spMkLst>
            <pc:docMk/>
            <pc:sldMk cId="4001422911" sldId="282"/>
            <ac:spMk id="159" creationId="{0835C980-65BC-4331-8FF4-3DAC445AB9F2}"/>
          </ac:spMkLst>
        </pc:spChg>
        <pc:spChg chg="mod">
          <ac:chgData name="Matt Carlson" userId="0e792f37f00095d9" providerId="LiveId" clId="{560E01DB-C0ED-43C1-8B3A-367CBEC07B1F}" dt="2020-10-24T09:24:45.986" v="80"/>
          <ac:spMkLst>
            <pc:docMk/>
            <pc:sldMk cId="4001422911" sldId="282"/>
            <ac:spMk id="160" creationId="{8974DF18-C3FF-4F87-94EA-B911C8AB22A3}"/>
          </ac:spMkLst>
        </pc:spChg>
        <pc:spChg chg="mod">
          <ac:chgData name="Matt Carlson" userId="0e792f37f00095d9" providerId="LiveId" clId="{560E01DB-C0ED-43C1-8B3A-367CBEC07B1F}" dt="2020-10-24T09:24:53.062" v="82"/>
          <ac:spMkLst>
            <pc:docMk/>
            <pc:sldMk cId="4001422911" sldId="282"/>
            <ac:spMk id="162" creationId="{4C6A7220-14F0-42C6-ABC9-DDD51B2D71DC}"/>
          </ac:spMkLst>
        </pc:spChg>
        <pc:spChg chg="mod">
          <ac:chgData name="Matt Carlson" userId="0e792f37f00095d9" providerId="LiveId" clId="{560E01DB-C0ED-43C1-8B3A-367CBEC07B1F}" dt="2020-10-24T09:24:53.062" v="82"/>
          <ac:spMkLst>
            <pc:docMk/>
            <pc:sldMk cId="4001422911" sldId="282"/>
            <ac:spMk id="163" creationId="{A52AF434-598A-4564-B47F-4C039777D5EE}"/>
          </ac:spMkLst>
        </pc:spChg>
        <pc:spChg chg="mod ord">
          <ac:chgData name="Matt Carlson" userId="0e792f37f00095d9" providerId="LiveId" clId="{560E01DB-C0ED-43C1-8B3A-367CBEC07B1F}" dt="2020-10-24T09:49:54.535" v="193" actId="167"/>
          <ac:spMkLst>
            <pc:docMk/>
            <pc:sldMk cId="4001422911" sldId="282"/>
            <ac:spMk id="164" creationId="{68362A5E-8DBA-4E26-8FCB-5C217A5D840E}"/>
          </ac:spMkLst>
        </pc:spChg>
        <pc:spChg chg="mod">
          <ac:chgData name="Matt Carlson" userId="0e792f37f00095d9" providerId="LiveId" clId="{560E01DB-C0ED-43C1-8B3A-367CBEC07B1F}" dt="2020-10-24T09:24:58.614" v="84"/>
          <ac:spMkLst>
            <pc:docMk/>
            <pc:sldMk cId="4001422911" sldId="282"/>
            <ac:spMk id="166" creationId="{EA5B1BC6-59D8-4151-A880-4E25DB47C4A5}"/>
          </ac:spMkLst>
        </pc:spChg>
        <pc:spChg chg="mod">
          <ac:chgData name="Matt Carlson" userId="0e792f37f00095d9" providerId="LiveId" clId="{560E01DB-C0ED-43C1-8B3A-367CBEC07B1F}" dt="2020-10-24T09:24:58.614" v="84"/>
          <ac:spMkLst>
            <pc:docMk/>
            <pc:sldMk cId="4001422911" sldId="282"/>
            <ac:spMk id="167" creationId="{A34AD8F7-5736-434D-9D9E-0142C60ACAAA}"/>
          </ac:spMkLst>
        </pc:spChg>
        <pc:spChg chg="mod">
          <ac:chgData name="Matt Carlson" userId="0e792f37f00095d9" providerId="LiveId" clId="{560E01DB-C0ED-43C1-8B3A-367CBEC07B1F}" dt="2020-10-24T09:24:58.614" v="84"/>
          <ac:spMkLst>
            <pc:docMk/>
            <pc:sldMk cId="4001422911" sldId="282"/>
            <ac:spMk id="168" creationId="{DA69D1B2-B697-49E5-BF1B-3018A97A4F5A}"/>
          </ac:spMkLst>
        </pc:spChg>
        <pc:spChg chg="mod">
          <ac:chgData name="Matt Carlson" userId="0e792f37f00095d9" providerId="LiveId" clId="{560E01DB-C0ED-43C1-8B3A-367CBEC07B1F}" dt="2020-10-24T09:26:18.789" v="114"/>
          <ac:spMkLst>
            <pc:docMk/>
            <pc:sldMk cId="4001422911" sldId="282"/>
            <ac:spMk id="175" creationId="{B3293FB0-2834-4179-A745-651E0D0D2EA5}"/>
          </ac:spMkLst>
        </pc:spChg>
        <pc:spChg chg="mod">
          <ac:chgData name="Matt Carlson" userId="0e792f37f00095d9" providerId="LiveId" clId="{560E01DB-C0ED-43C1-8B3A-367CBEC07B1F}" dt="2020-10-24T09:26:18.789" v="114"/>
          <ac:spMkLst>
            <pc:docMk/>
            <pc:sldMk cId="4001422911" sldId="282"/>
            <ac:spMk id="176" creationId="{F3AB49B2-7A0B-4A70-89D1-BF7B2BDD1D47}"/>
          </ac:spMkLst>
        </pc:spChg>
        <pc:spChg chg="mod">
          <ac:chgData name="Matt Carlson" userId="0e792f37f00095d9" providerId="LiveId" clId="{560E01DB-C0ED-43C1-8B3A-367CBEC07B1F}" dt="2020-10-24T09:26:46.569" v="119"/>
          <ac:spMkLst>
            <pc:docMk/>
            <pc:sldMk cId="4001422911" sldId="282"/>
            <ac:spMk id="178" creationId="{7824F87F-31D6-4D83-A4F8-FFF33AAEA681}"/>
          </ac:spMkLst>
        </pc:spChg>
        <pc:spChg chg="mod">
          <ac:chgData name="Matt Carlson" userId="0e792f37f00095d9" providerId="LiveId" clId="{560E01DB-C0ED-43C1-8B3A-367CBEC07B1F}" dt="2020-10-24T09:26:46.569" v="119"/>
          <ac:spMkLst>
            <pc:docMk/>
            <pc:sldMk cId="4001422911" sldId="282"/>
            <ac:spMk id="179" creationId="{DF489696-924B-451E-A684-ECDB43570750}"/>
          </ac:spMkLst>
        </pc:spChg>
        <pc:spChg chg="mod">
          <ac:chgData name="Matt Carlson" userId="0e792f37f00095d9" providerId="LiveId" clId="{560E01DB-C0ED-43C1-8B3A-367CBEC07B1F}" dt="2020-10-24T09:27:04.737" v="127"/>
          <ac:spMkLst>
            <pc:docMk/>
            <pc:sldMk cId="4001422911" sldId="282"/>
            <ac:spMk id="183" creationId="{7BE3769F-8C18-4588-92CA-5A15B48407A5}"/>
          </ac:spMkLst>
        </pc:spChg>
        <pc:spChg chg="mod">
          <ac:chgData name="Matt Carlson" userId="0e792f37f00095d9" providerId="LiveId" clId="{560E01DB-C0ED-43C1-8B3A-367CBEC07B1F}" dt="2020-10-24T09:27:04.737" v="127"/>
          <ac:spMkLst>
            <pc:docMk/>
            <pc:sldMk cId="4001422911" sldId="282"/>
            <ac:spMk id="184" creationId="{9E12DDB5-F4F6-4D0E-A228-6C579D21C4DE}"/>
          </ac:spMkLst>
        </pc:spChg>
        <pc:spChg chg="mod">
          <ac:chgData name="Matt Carlson" userId="0e792f37f00095d9" providerId="LiveId" clId="{560E01DB-C0ED-43C1-8B3A-367CBEC07B1F}" dt="2020-10-24T09:27:04.737" v="127"/>
          <ac:spMkLst>
            <pc:docMk/>
            <pc:sldMk cId="4001422911" sldId="282"/>
            <ac:spMk id="185" creationId="{F9118A76-392B-40C1-AC96-E8CB5ACCAA2F}"/>
          </ac:spMkLst>
        </pc:spChg>
        <pc:spChg chg="mod">
          <ac:chgData name="Matt Carlson" userId="0e792f37f00095d9" providerId="LiveId" clId="{560E01DB-C0ED-43C1-8B3A-367CBEC07B1F}" dt="2020-10-24T09:28:16.076" v="136"/>
          <ac:spMkLst>
            <pc:docMk/>
            <pc:sldMk cId="4001422911" sldId="282"/>
            <ac:spMk id="191" creationId="{7982D2F8-EE15-4E25-BA5B-947072C7809A}"/>
          </ac:spMkLst>
        </pc:spChg>
        <pc:spChg chg="mod">
          <ac:chgData name="Matt Carlson" userId="0e792f37f00095d9" providerId="LiveId" clId="{560E01DB-C0ED-43C1-8B3A-367CBEC07B1F}" dt="2020-10-24T09:28:16.076" v="136"/>
          <ac:spMkLst>
            <pc:docMk/>
            <pc:sldMk cId="4001422911" sldId="282"/>
            <ac:spMk id="192" creationId="{BB1C00BE-087E-415C-A46B-87183E4A2CC4}"/>
          </ac:spMkLst>
        </pc:spChg>
        <pc:spChg chg="mod">
          <ac:chgData name="Matt Carlson" userId="0e792f37f00095d9" providerId="LiveId" clId="{560E01DB-C0ED-43C1-8B3A-367CBEC07B1F}" dt="2020-10-24T09:28:16.076" v="136"/>
          <ac:spMkLst>
            <pc:docMk/>
            <pc:sldMk cId="4001422911" sldId="282"/>
            <ac:spMk id="193" creationId="{B4D212E1-C33E-4827-976B-99E0E6870012}"/>
          </ac:spMkLst>
        </pc:spChg>
        <pc:spChg chg="mod">
          <ac:chgData name="Matt Carlson" userId="0e792f37f00095d9" providerId="LiveId" clId="{560E01DB-C0ED-43C1-8B3A-367CBEC07B1F}" dt="2020-10-24T09:28:38.901" v="139"/>
          <ac:spMkLst>
            <pc:docMk/>
            <pc:sldMk cId="4001422911" sldId="282"/>
            <ac:spMk id="195" creationId="{5C34D21B-CA8E-4DE0-872D-FC75EF972E48}"/>
          </ac:spMkLst>
        </pc:spChg>
        <pc:spChg chg="mod">
          <ac:chgData name="Matt Carlson" userId="0e792f37f00095d9" providerId="LiveId" clId="{560E01DB-C0ED-43C1-8B3A-367CBEC07B1F}" dt="2020-10-24T09:28:38.901" v="139"/>
          <ac:spMkLst>
            <pc:docMk/>
            <pc:sldMk cId="4001422911" sldId="282"/>
            <ac:spMk id="196" creationId="{FF8B2607-1C6B-4DB7-A86C-59C7144323B9}"/>
          </ac:spMkLst>
        </pc:spChg>
        <pc:spChg chg="mod">
          <ac:chgData name="Matt Carlson" userId="0e792f37f00095d9" providerId="LiveId" clId="{560E01DB-C0ED-43C1-8B3A-367CBEC07B1F}" dt="2020-10-24T09:28:38.901" v="139"/>
          <ac:spMkLst>
            <pc:docMk/>
            <pc:sldMk cId="4001422911" sldId="282"/>
            <ac:spMk id="197" creationId="{A1E0D67B-DF02-4905-AC08-643EA50B6513}"/>
          </ac:spMkLst>
        </pc:spChg>
        <pc:spChg chg="mod">
          <ac:chgData name="Matt Carlson" userId="0e792f37f00095d9" providerId="LiveId" clId="{560E01DB-C0ED-43C1-8B3A-367CBEC07B1F}" dt="2020-10-24T09:41:19.180" v="166"/>
          <ac:spMkLst>
            <pc:docMk/>
            <pc:sldMk cId="4001422911" sldId="282"/>
            <ac:spMk id="230" creationId="{E93FF33E-E67B-4472-9F83-48984CA0AE72}"/>
          </ac:spMkLst>
        </pc:spChg>
        <pc:spChg chg="mod">
          <ac:chgData name="Matt Carlson" userId="0e792f37f00095d9" providerId="LiveId" clId="{560E01DB-C0ED-43C1-8B3A-367CBEC07B1F}" dt="2020-10-24T09:41:19.180" v="166"/>
          <ac:spMkLst>
            <pc:docMk/>
            <pc:sldMk cId="4001422911" sldId="282"/>
            <ac:spMk id="239" creationId="{5EC92CF7-6D18-4CD7-9B9A-DF5408232665}"/>
          </ac:spMkLst>
        </pc:spChg>
        <pc:spChg chg="mod">
          <ac:chgData name="Matt Carlson" userId="0e792f37f00095d9" providerId="LiveId" clId="{560E01DB-C0ED-43C1-8B3A-367CBEC07B1F}" dt="2020-10-24T09:51:53.964" v="199"/>
          <ac:spMkLst>
            <pc:docMk/>
            <pc:sldMk cId="4001422911" sldId="282"/>
            <ac:spMk id="249" creationId="{8493D7FF-475E-4CCB-A98D-2A6EB299577A}"/>
          </ac:spMkLst>
        </pc:spChg>
        <pc:spChg chg="mod">
          <ac:chgData name="Matt Carlson" userId="0e792f37f00095d9" providerId="LiveId" clId="{560E01DB-C0ED-43C1-8B3A-367CBEC07B1F}" dt="2020-10-24T09:51:53.964" v="199"/>
          <ac:spMkLst>
            <pc:docMk/>
            <pc:sldMk cId="4001422911" sldId="282"/>
            <ac:spMk id="250" creationId="{60D8D9B8-FD8A-4D15-B7DF-240DFDB6D733}"/>
          </ac:spMkLst>
        </pc:spChg>
        <pc:spChg chg="mod">
          <ac:chgData name="Matt Carlson" userId="0e792f37f00095d9" providerId="LiveId" clId="{560E01DB-C0ED-43C1-8B3A-367CBEC07B1F}" dt="2020-10-24T09:51:53.964" v="199"/>
          <ac:spMkLst>
            <pc:docMk/>
            <pc:sldMk cId="4001422911" sldId="282"/>
            <ac:spMk id="251" creationId="{DD638058-8CA2-4FB8-87BC-0982849B177F}"/>
          </ac:spMkLst>
        </pc:spChg>
        <pc:spChg chg="mod">
          <ac:chgData name="Matt Carlson" userId="0e792f37f00095d9" providerId="LiveId" clId="{560E01DB-C0ED-43C1-8B3A-367CBEC07B1F}" dt="2020-10-24T10:06:21.960" v="211"/>
          <ac:spMkLst>
            <pc:docMk/>
            <pc:sldMk cId="4001422911" sldId="282"/>
            <ac:spMk id="273" creationId="{5DD334DA-E8C1-48C9-B486-9C93B7693837}"/>
          </ac:spMkLst>
        </pc:spChg>
        <pc:spChg chg="mod">
          <ac:chgData name="Matt Carlson" userId="0e792f37f00095d9" providerId="LiveId" clId="{560E01DB-C0ED-43C1-8B3A-367CBEC07B1F}" dt="2020-10-24T10:06:21.960" v="211"/>
          <ac:spMkLst>
            <pc:docMk/>
            <pc:sldMk cId="4001422911" sldId="282"/>
            <ac:spMk id="274" creationId="{7F58CD6D-88BD-4098-A76E-1FA41693207B}"/>
          </ac:spMkLst>
        </pc:spChg>
        <pc:spChg chg="mod">
          <ac:chgData name="Matt Carlson" userId="0e792f37f00095d9" providerId="LiveId" clId="{560E01DB-C0ED-43C1-8B3A-367CBEC07B1F}" dt="2020-10-24T10:06:21.960" v="211"/>
          <ac:spMkLst>
            <pc:docMk/>
            <pc:sldMk cId="4001422911" sldId="282"/>
            <ac:spMk id="287" creationId="{2A08C2B4-3F81-4C5D-94D4-FFDE07FE4E76}"/>
          </ac:spMkLst>
        </pc:spChg>
        <pc:spChg chg="mod">
          <ac:chgData name="Matt Carlson" userId="0e792f37f00095d9" providerId="LiveId" clId="{560E01DB-C0ED-43C1-8B3A-367CBEC07B1F}" dt="2020-10-24T10:06:21.960" v="211"/>
          <ac:spMkLst>
            <pc:docMk/>
            <pc:sldMk cId="4001422911" sldId="282"/>
            <ac:spMk id="288" creationId="{C162710D-2EA2-4E9F-91BE-5EDE32DBAB4E}"/>
          </ac:spMkLst>
        </pc:spChg>
        <pc:spChg chg="mod">
          <ac:chgData name="Matt Carlson" userId="0e792f37f00095d9" providerId="LiveId" clId="{560E01DB-C0ED-43C1-8B3A-367CBEC07B1F}" dt="2020-10-24T10:06:30.543" v="215"/>
          <ac:spMkLst>
            <pc:docMk/>
            <pc:sldMk cId="4001422911" sldId="282"/>
            <ac:spMk id="290" creationId="{4798964E-473A-49D4-9CC0-76869014D28B}"/>
          </ac:spMkLst>
        </pc:spChg>
        <pc:spChg chg="mod">
          <ac:chgData name="Matt Carlson" userId="0e792f37f00095d9" providerId="LiveId" clId="{560E01DB-C0ED-43C1-8B3A-367CBEC07B1F}" dt="2020-10-24T10:06:30.543" v="215"/>
          <ac:spMkLst>
            <pc:docMk/>
            <pc:sldMk cId="4001422911" sldId="282"/>
            <ac:spMk id="291" creationId="{4C37CD27-2E04-4664-802B-16873AD67C38}"/>
          </ac:spMkLst>
        </pc:spChg>
        <pc:spChg chg="mod">
          <ac:chgData name="Matt Carlson" userId="0e792f37f00095d9" providerId="LiveId" clId="{560E01DB-C0ED-43C1-8B3A-367CBEC07B1F}" dt="2020-10-24T10:06:30.543" v="215"/>
          <ac:spMkLst>
            <pc:docMk/>
            <pc:sldMk cId="4001422911" sldId="282"/>
            <ac:spMk id="293" creationId="{8384671C-DCD4-4977-A700-6E372E9BC380}"/>
          </ac:spMkLst>
        </pc:spChg>
        <pc:spChg chg="mod">
          <ac:chgData name="Matt Carlson" userId="0e792f37f00095d9" providerId="LiveId" clId="{560E01DB-C0ED-43C1-8B3A-367CBEC07B1F}" dt="2020-10-24T10:06:30.543" v="215"/>
          <ac:spMkLst>
            <pc:docMk/>
            <pc:sldMk cId="4001422911" sldId="282"/>
            <ac:spMk id="294" creationId="{3078255F-225A-49BC-8BFD-FD0705897E33}"/>
          </ac:spMkLst>
        </pc:spChg>
        <pc:spChg chg="mod">
          <ac:chgData name="Matt Carlson" userId="0e792f37f00095d9" providerId="LiveId" clId="{560E01DB-C0ED-43C1-8B3A-367CBEC07B1F}" dt="2020-10-24T10:09:14.443" v="228"/>
          <ac:spMkLst>
            <pc:docMk/>
            <pc:sldMk cId="4001422911" sldId="282"/>
            <ac:spMk id="297" creationId="{0E7AEB87-398E-4A03-B73E-0D58AB44F1DA}"/>
          </ac:spMkLst>
        </pc:spChg>
        <pc:spChg chg="mod">
          <ac:chgData name="Matt Carlson" userId="0e792f37f00095d9" providerId="LiveId" clId="{560E01DB-C0ED-43C1-8B3A-367CBEC07B1F}" dt="2020-10-24T10:09:14.443" v="228"/>
          <ac:spMkLst>
            <pc:docMk/>
            <pc:sldMk cId="4001422911" sldId="282"/>
            <ac:spMk id="298" creationId="{2276C2B6-F054-40E2-BBBA-DD863991EEEF}"/>
          </ac:spMkLst>
        </pc:spChg>
        <pc:spChg chg="mod">
          <ac:chgData name="Matt Carlson" userId="0e792f37f00095d9" providerId="LiveId" clId="{560E01DB-C0ED-43C1-8B3A-367CBEC07B1F}" dt="2020-10-24T10:09:14.443" v="228"/>
          <ac:spMkLst>
            <pc:docMk/>
            <pc:sldMk cId="4001422911" sldId="282"/>
            <ac:spMk id="299" creationId="{B067E1A4-A240-4E3B-A38A-1BC34A918DF2}"/>
          </ac:spMkLst>
        </pc:spChg>
        <pc:spChg chg="mod">
          <ac:chgData name="Matt Carlson" userId="0e792f37f00095d9" providerId="LiveId" clId="{560E01DB-C0ED-43C1-8B3A-367CBEC07B1F}" dt="2020-10-24T10:12:31.596" v="236"/>
          <ac:spMkLst>
            <pc:docMk/>
            <pc:sldMk cId="4001422911" sldId="282"/>
            <ac:spMk id="303" creationId="{E28484F2-B5CF-4EF9-8517-CAC9C289D873}"/>
          </ac:spMkLst>
        </pc:spChg>
        <pc:spChg chg="mod">
          <ac:chgData name="Matt Carlson" userId="0e792f37f00095d9" providerId="LiveId" clId="{560E01DB-C0ED-43C1-8B3A-367CBEC07B1F}" dt="2020-10-24T10:12:31.596" v="236"/>
          <ac:spMkLst>
            <pc:docMk/>
            <pc:sldMk cId="4001422911" sldId="282"/>
            <ac:spMk id="304" creationId="{5382E244-B01B-44FB-98D5-FCE38CC7F4F7}"/>
          </ac:spMkLst>
        </pc:spChg>
        <pc:spChg chg="mod">
          <ac:chgData name="Matt Carlson" userId="0e792f37f00095d9" providerId="LiveId" clId="{560E01DB-C0ED-43C1-8B3A-367CBEC07B1F}" dt="2020-10-24T10:12:31.596" v="236"/>
          <ac:spMkLst>
            <pc:docMk/>
            <pc:sldMk cId="4001422911" sldId="282"/>
            <ac:spMk id="305" creationId="{41E1328E-00AF-4523-9B8E-340334CC7F21}"/>
          </ac:spMkLst>
        </pc:spChg>
        <pc:spChg chg="mod">
          <ac:chgData name="Matt Carlson" userId="0e792f37f00095d9" providerId="LiveId" clId="{560E01DB-C0ED-43C1-8B3A-367CBEC07B1F}" dt="2020-10-24T10:16:08.515" v="239"/>
          <ac:spMkLst>
            <pc:docMk/>
            <pc:sldMk cId="4001422911" sldId="282"/>
            <ac:spMk id="307" creationId="{2D52E74A-AD4A-4261-A31A-AE4C1F6A63A8}"/>
          </ac:spMkLst>
        </pc:spChg>
        <pc:spChg chg="mod">
          <ac:chgData name="Matt Carlson" userId="0e792f37f00095d9" providerId="LiveId" clId="{560E01DB-C0ED-43C1-8B3A-367CBEC07B1F}" dt="2020-10-24T10:16:08.515" v="239"/>
          <ac:spMkLst>
            <pc:docMk/>
            <pc:sldMk cId="4001422911" sldId="282"/>
            <ac:spMk id="308" creationId="{1C785F60-6750-4577-856E-7669699B665F}"/>
          </ac:spMkLst>
        </pc:spChg>
        <pc:spChg chg="mod">
          <ac:chgData name="Matt Carlson" userId="0e792f37f00095d9" providerId="LiveId" clId="{560E01DB-C0ED-43C1-8B3A-367CBEC07B1F}" dt="2020-10-24T10:16:08.515" v="239"/>
          <ac:spMkLst>
            <pc:docMk/>
            <pc:sldMk cId="4001422911" sldId="282"/>
            <ac:spMk id="309" creationId="{7D5172DA-EEFD-4741-B4E5-2336D86E1EF5}"/>
          </ac:spMkLst>
        </pc:spChg>
        <pc:spChg chg="mod">
          <ac:chgData name="Matt Carlson" userId="0e792f37f00095d9" providerId="LiveId" clId="{560E01DB-C0ED-43C1-8B3A-367CBEC07B1F}" dt="2020-10-24T10:16:25.759" v="242"/>
          <ac:spMkLst>
            <pc:docMk/>
            <pc:sldMk cId="4001422911" sldId="282"/>
            <ac:spMk id="311" creationId="{AFBFCC81-28E0-4576-99FF-4EFC26BD78B6}"/>
          </ac:spMkLst>
        </pc:spChg>
        <pc:spChg chg="mod">
          <ac:chgData name="Matt Carlson" userId="0e792f37f00095d9" providerId="LiveId" clId="{560E01DB-C0ED-43C1-8B3A-367CBEC07B1F}" dt="2020-10-24T10:16:25.759" v="242"/>
          <ac:spMkLst>
            <pc:docMk/>
            <pc:sldMk cId="4001422911" sldId="282"/>
            <ac:spMk id="312" creationId="{36D6A11A-965B-483A-82F2-C1DE0121404F}"/>
          </ac:spMkLst>
        </pc:spChg>
        <pc:spChg chg="mod">
          <ac:chgData name="Matt Carlson" userId="0e792f37f00095d9" providerId="LiveId" clId="{560E01DB-C0ED-43C1-8B3A-367CBEC07B1F}" dt="2020-10-24T10:16:25.759" v="242"/>
          <ac:spMkLst>
            <pc:docMk/>
            <pc:sldMk cId="4001422911" sldId="282"/>
            <ac:spMk id="313" creationId="{512CC67D-2910-449E-93BD-9CEB4B376B32}"/>
          </ac:spMkLst>
        </pc:spChg>
        <pc:grpChg chg="add mod">
          <ac:chgData name="Matt Carlson" userId="0e792f37f00095d9" providerId="LiveId" clId="{560E01DB-C0ED-43C1-8B3A-367CBEC07B1F}" dt="2020-10-24T09:49:24.451" v="183" actId="1076"/>
          <ac:grpSpMkLst>
            <pc:docMk/>
            <pc:sldMk cId="4001422911" sldId="282"/>
            <ac:grpSpMk id="92" creationId="{E920F8B6-4B1C-4DE5-93FD-870607C17869}"/>
          </ac:grpSpMkLst>
        </pc:grpChg>
        <pc:grpChg chg="add mod">
          <ac:chgData name="Matt Carlson" userId="0e792f37f00095d9" providerId="LiveId" clId="{560E01DB-C0ED-43C1-8B3A-367CBEC07B1F}" dt="2020-10-24T09:24:19.032" v="76" actId="1076"/>
          <ac:grpSpMkLst>
            <pc:docMk/>
            <pc:sldMk cId="4001422911" sldId="282"/>
            <ac:grpSpMk id="100" creationId="{943C444C-7469-47FB-AF28-DB2F86EE9740}"/>
          </ac:grpSpMkLst>
        </pc:grpChg>
        <pc:grpChg chg="add mod">
          <ac:chgData name="Matt Carlson" userId="0e792f37f00095d9" providerId="LiveId" clId="{560E01DB-C0ED-43C1-8B3A-367CBEC07B1F}" dt="2020-10-24T09:24:19.032" v="76" actId="1076"/>
          <ac:grpSpMkLst>
            <pc:docMk/>
            <pc:sldMk cId="4001422911" sldId="282"/>
            <ac:grpSpMk id="108" creationId="{237C4D2F-EDED-4C6F-AB49-4FC518C88F0E}"/>
          </ac:grpSpMkLst>
        </pc:grpChg>
        <pc:grpChg chg="add mod">
          <ac:chgData name="Matt Carlson" userId="0e792f37f00095d9" providerId="LiveId" clId="{560E01DB-C0ED-43C1-8B3A-367CBEC07B1F}" dt="2020-10-24T09:24:19.032" v="76" actId="1076"/>
          <ac:grpSpMkLst>
            <pc:docMk/>
            <pc:sldMk cId="4001422911" sldId="282"/>
            <ac:grpSpMk id="117" creationId="{5EFEDA2B-945F-4EB8-9202-D57760CBD5D3}"/>
          </ac:grpSpMkLst>
        </pc:grpChg>
        <pc:grpChg chg="add mod">
          <ac:chgData name="Matt Carlson" userId="0e792f37f00095d9" providerId="LiveId" clId="{560E01DB-C0ED-43C1-8B3A-367CBEC07B1F}" dt="2020-10-24T09:24:21.138" v="77" actId="1076"/>
          <ac:grpSpMkLst>
            <pc:docMk/>
            <pc:sldMk cId="4001422911" sldId="282"/>
            <ac:grpSpMk id="125" creationId="{6C922526-A22A-42E2-A240-F9BA4669CA40}"/>
          </ac:grpSpMkLst>
        </pc:grpChg>
        <pc:grpChg chg="add mod">
          <ac:chgData name="Matt Carlson" userId="0e792f37f00095d9" providerId="LiveId" clId="{560E01DB-C0ED-43C1-8B3A-367CBEC07B1F}" dt="2020-10-24T09:22:04.157" v="55" actId="1076"/>
          <ac:grpSpMkLst>
            <pc:docMk/>
            <pc:sldMk cId="4001422911" sldId="282"/>
            <ac:grpSpMk id="134" creationId="{31DCB17A-54C7-4BC8-8BBB-DB5CE556DDD1}"/>
          </ac:grpSpMkLst>
        </pc:grpChg>
        <pc:grpChg chg="add mod">
          <ac:chgData name="Matt Carlson" userId="0e792f37f00095d9" providerId="LiveId" clId="{560E01DB-C0ED-43C1-8B3A-367CBEC07B1F}" dt="2020-10-24T09:22:07.046" v="57" actId="1076"/>
          <ac:grpSpMkLst>
            <pc:docMk/>
            <pc:sldMk cId="4001422911" sldId="282"/>
            <ac:grpSpMk id="138" creationId="{F8BD77D8-BBB5-4D45-8999-8B9A888909DC}"/>
          </ac:grpSpMkLst>
        </pc:grpChg>
        <pc:grpChg chg="add del mod">
          <ac:chgData name="Matt Carlson" userId="0e792f37f00095d9" providerId="LiveId" clId="{560E01DB-C0ED-43C1-8B3A-367CBEC07B1F}" dt="2020-10-24T09:22:27.960" v="62" actId="478"/>
          <ac:grpSpMkLst>
            <pc:docMk/>
            <pc:sldMk cId="4001422911" sldId="282"/>
            <ac:grpSpMk id="141" creationId="{EBE071FD-0D3F-42A3-B5C9-73B8FBB113DE}"/>
          </ac:grpSpMkLst>
        </pc:grpChg>
        <pc:grpChg chg="add del mod">
          <ac:chgData name="Matt Carlson" userId="0e792f37f00095d9" providerId="LiveId" clId="{560E01DB-C0ED-43C1-8B3A-367CBEC07B1F}" dt="2020-10-24T09:24:28.385" v="79"/>
          <ac:grpSpMkLst>
            <pc:docMk/>
            <pc:sldMk cId="4001422911" sldId="282"/>
            <ac:grpSpMk id="147" creationId="{27317E38-F341-4700-9551-464DDE029196}"/>
          </ac:grpSpMkLst>
        </pc:grpChg>
        <pc:grpChg chg="mod">
          <ac:chgData name="Matt Carlson" userId="0e792f37f00095d9" providerId="LiveId" clId="{560E01DB-C0ED-43C1-8B3A-367CBEC07B1F}" dt="2020-10-24T09:24:26.321" v="78"/>
          <ac:grpSpMkLst>
            <pc:docMk/>
            <pc:sldMk cId="4001422911" sldId="282"/>
            <ac:grpSpMk id="148" creationId="{A16D9330-EAC9-49F0-95C1-30DF918D7CE5}"/>
          </ac:grpSpMkLst>
        </pc:grpChg>
        <pc:grpChg chg="mod">
          <ac:chgData name="Matt Carlson" userId="0e792f37f00095d9" providerId="LiveId" clId="{560E01DB-C0ED-43C1-8B3A-367CBEC07B1F}" dt="2020-10-24T09:24:26.321" v="78"/>
          <ac:grpSpMkLst>
            <pc:docMk/>
            <pc:sldMk cId="4001422911" sldId="282"/>
            <ac:grpSpMk id="149" creationId="{74A2C91B-C047-4EF5-8351-59FDC7A31FEB}"/>
          </ac:grpSpMkLst>
        </pc:grpChg>
        <pc:grpChg chg="add mod">
          <ac:chgData name="Matt Carlson" userId="0e792f37f00095d9" providerId="LiveId" clId="{560E01DB-C0ED-43C1-8B3A-367CBEC07B1F}" dt="2020-10-24T09:26:14.519" v="112" actId="1076"/>
          <ac:grpSpMkLst>
            <pc:docMk/>
            <pc:sldMk cId="4001422911" sldId="282"/>
            <ac:grpSpMk id="155" creationId="{C449A130-CF3F-4422-B830-9231BDC70425}"/>
          </ac:grpSpMkLst>
        </pc:grpChg>
        <pc:grpChg chg="mod">
          <ac:chgData name="Matt Carlson" userId="0e792f37f00095d9" providerId="LiveId" clId="{560E01DB-C0ED-43C1-8B3A-367CBEC07B1F}" dt="2020-10-24T09:24:45.986" v="80"/>
          <ac:grpSpMkLst>
            <pc:docMk/>
            <pc:sldMk cId="4001422911" sldId="282"/>
            <ac:grpSpMk id="158" creationId="{9CD963D9-D3BF-4FFC-ADDE-C70D1EC58A33}"/>
          </ac:grpSpMkLst>
        </pc:grpChg>
        <pc:grpChg chg="add mod ord">
          <ac:chgData name="Matt Carlson" userId="0e792f37f00095d9" providerId="LiveId" clId="{560E01DB-C0ED-43C1-8B3A-367CBEC07B1F}" dt="2020-10-24T09:51:32.502" v="197" actId="167"/>
          <ac:grpSpMkLst>
            <pc:docMk/>
            <pc:sldMk cId="4001422911" sldId="282"/>
            <ac:grpSpMk id="161" creationId="{755E4DE3-C297-4D8F-89AE-6082F6F727FC}"/>
          </ac:grpSpMkLst>
        </pc:grpChg>
        <pc:grpChg chg="add mod">
          <ac:chgData name="Matt Carlson" userId="0e792f37f00095d9" providerId="LiveId" clId="{560E01DB-C0ED-43C1-8B3A-367CBEC07B1F}" dt="2020-10-24T10:16:24.535" v="241" actId="1076"/>
          <ac:grpSpMkLst>
            <pc:docMk/>
            <pc:sldMk cId="4001422911" sldId="282"/>
            <ac:grpSpMk id="165" creationId="{ED9683E2-6CD7-46FE-B774-A24F4599D46A}"/>
          </ac:grpSpMkLst>
        </pc:grpChg>
        <pc:grpChg chg="add mod ord">
          <ac:chgData name="Matt Carlson" userId="0e792f37f00095d9" providerId="LiveId" clId="{560E01DB-C0ED-43C1-8B3A-367CBEC07B1F}" dt="2020-10-24T09:52:09.838" v="204" actId="1076"/>
          <ac:grpSpMkLst>
            <pc:docMk/>
            <pc:sldMk cId="4001422911" sldId="282"/>
            <ac:grpSpMk id="174" creationId="{763E43A8-CE68-4434-B9C3-D2E114BCF070}"/>
          </ac:grpSpMkLst>
        </pc:grpChg>
        <pc:grpChg chg="add del mod">
          <ac:chgData name="Matt Carlson" userId="0e792f37f00095d9" providerId="LiveId" clId="{560E01DB-C0ED-43C1-8B3A-367CBEC07B1F}" dt="2020-10-24T09:26:50.975" v="122"/>
          <ac:grpSpMkLst>
            <pc:docMk/>
            <pc:sldMk cId="4001422911" sldId="282"/>
            <ac:grpSpMk id="177" creationId="{E3F36619-7987-485B-87BB-8B3EBEB2C9A7}"/>
          </ac:grpSpMkLst>
        </pc:grpChg>
        <pc:grpChg chg="add mod">
          <ac:chgData name="Matt Carlson" userId="0e792f37f00095d9" providerId="LiveId" clId="{560E01DB-C0ED-43C1-8B3A-367CBEC07B1F}" dt="2020-10-24T09:27:08.146" v="128" actId="1076"/>
          <ac:grpSpMkLst>
            <pc:docMk/>
            <pc:sldMk cId="4001422911" sldId="282"/>
            <ac:grpSpMk id="182" creationId="{A6159562-504F-4BE0-8829-5D98620AFB20}"/>
          </ac:grpSpMkLst>
        </pc:grpChg>
        <pc:grpChg chg="add mod">
          <ac:chgData name="Matt Carlson" userId="0e792f37f00095d9" providerId="LiveId" clId="{560E01DB-C0ED-43C1-8B3A-367CBEC07B1F}" dt="2020-10-24T10:19:29.355" v="342" actId="1076"/>
          <ac:grpSpMkLst>
            <pc:docMk/>
            <pc:sldMk cId="4001422911" sldId="282"/>
            <ac:grpSpMk id="190" creationId="{5446AA88-FBC5-44E5-A532-231EE1BB5AD3}"/>
          </ac:grpSpMkLst>
        </pc:grpChg>
        <pc:grpChg chg="add mod">
          <ac:chgData name="Matt Carlson" userId="0e792f37f00095d9" providerId="LiveId" clId="{560E01DB-C0ED-43C1-8B3A-367CBEC07B1F}" dt="2020-10-24T09:28:44.358" v="140" actId="1076"/>
          <ac:grpSpMkLst>
            <pc:docMk/>
            <pc:sldMk cId="4001422911" sldId="282"/>
            <ac:grpSpMk id="194" creationId="{C1927E89-F052-4965-AD1E-CDC9521DBE88}"/>
          </ac:grpSpMkLst>
        </pc:grpChg>
        <pc:grpChg chg="del">
          <ac:chgData name="Matt Carlson" userId="0e792f37f00095d9" providerId="LiveId" clId="{560E01DB-C0ED-43C1-8B3A-367CBEC07B1F}" dt="2020-10-24T09:11:40.623" v="1" actId="478"/>
          <ac:grpSpMkLst>
            <pc:docMk/>
            <pc:sldMk cId="4001422911" sldId="282"/>
            <ac:grpSpMk id="207" creationId="{631053A3-2EE5-42FE-94AF-7AAD36EC5908}"/>
          </ac:grpSpMkLst>
        </pc:grpChg>
        <pc:grpChg chg="del">
          <ac:chgData name="Matt Carlson" userId="0e792f37f00095d9" providerId="LiveId" clId="{560E01DB-C0ED-43C1-8B3A-367CBEC07B1F}" dt="2020-10-24T09:11:40.623" v="1" actId="478"/>
          <ac:grpSpMkLst>
            <pc:docMk/>
            <pc:sldMk cId="4001422911" sldId="282"/>
            <ac:grpSpMk id="212" creationId="{5826866E-9815-4FFB-9965-E9795A89593F}"/>
          </ac:grpSpMkLst>
        </pc:grpChg>
        <pc:grpChg chg="del">
          <ac:chgData name="Matt Carlson" userId="0e792f37f00095d9" providerId="LiveId" clId="{560E01DB-C0ED-43C1-8B3A-367CBEC07B1F}" dt="2020-10-24T09:11:40.623" v="1" actId="478"/>
          <ac:grpSpMkLst>
            <pc:docMk/>
            <pc:sldMk cId="4001422911" sldId="282"/>
            <ac:grpSpMk id="216" creationId="{89471F71-F5BE-4BB4-AE55-34A0CBB6C4D9}"/>
          </ac:grpSpMkLst>
        </pc:grpChg>
        <pc:grpChg chg="del">
          <ac:chgData name="Matt Carlson" userId="0e792f37f00095d9" providerId="LiveId" clId="{560E01DB-C0ED-43C1-8B3A-367CBEC07B1F}" dt="2020-10-24T09:11:40.623" v="1" actId="478"/>
          <ac:grpSpMkLst>
            <pc:docMk/>
            <pc:sldMk cId="4001422911" sldId="282"/>
            <ac:grpSpMk id="220" creationId="{200D3AA7-2306-4411-9CD6-AAA7A018330B}"/>
          </ac:grpSpMkLst>
        </pc:grpChg>
        <pc:grpChg chg="del">
          <ac:chgData name="Matt Carlson" userId="0e792f37f00095d9" providerId="LiveId" clId="{560E01DB-C0ED-43C1-8B3A-367CBEC07B1F}" dt="2020-10-24T09:11:40.623" v="1" actId="478"/>
          <ac:grpSpMkLst>
            <pc:docMk/>
            <pc:sldMk cId="4001422911" sldId="282"/>
            <ac:grpSpMk id="224" creationId="{47BEF17B-7909-4A7D-9A95-A7741E2A6DF7}"/>
          </ac:grpSpMkLst>
        </pc:grpChg>
        <pc:grpChg chg="add mod">
          <ac:chgData name="Matt Carlson" userId="0e792f37f00095d9" providerId="LiveId" clId="{560E01DB-C0ED-43C1-8B3A-367CBEC07B1F}" dt="2020-10-24T10:19:25.368" v="341" actId="1076"/>
          <ac:grpSpMkLst>
            <pc:docMk/>
            <pc:sldMk cId="4001422911" sldId="282"/>
            <ac:grpSpMk id="229" creationId="{F2470067-731A-4A30-BA38-4B2EA6E93D7A}"/>
          </ac:grpSpMkLst>
        </pc:grpChg>
        <pc:grpChg chg="del">
          <ac:chgData name="Matt Carlson" userId="0e792f37f00095d9" providerId="LiveId" clId="{560E01DB-C0ED-43C1-8B3A-367CBEC07B1F}" dt="2020-10-24T09:11:40.623" v="1" actId="478"/>
          <ac:grpSpMkLst>
            <pc:docMk/>
            <pc:sldMk cId="4001422911" sldId="282"/>
            <ac:grpSpMk id="231" creationId="{31444C3C-49DF-4863-B7B6-422D38FDC31B}"/>
          </ac:grpSpMkLst>
        </pc:grpChg>
        <pc:grpChg chg="del">
          <ac:chgData name="Matt Carlson" userId="0e792f37f00095d9" providerId="LiveId" clId="{560E01DB-C0ED-43C1-8B3A-367CBEC07B1F}" dt="2020-10-24T09:11:40.623" v="1" actId="478"/>
          <ac:grpSpMkLst>
            <pc:docMk/>
            <pc:sldMk cId="4001422911" sldId="282"/>
            <ac:grpSpMk id="235" creationId="{9133B348-45E7-49B5-B183-75D7028F320D}"/>
          </ac:grpSpMkLst>
        </pc:grpChg>
        <pc:grpChg chg="del">
          <ac:chgData name="Matt Carlson" userId="0e792f37f00095d9" providerId="LiveId" clId="{560E01DB-C0ED-43C1-8B3A-367CBEC07B1F}" dt="2020-10-24T09:11:40.623" v="1" actId="478"/>
          <ac:grpSpMkLst>
            <pc:docMk/>
            <pc:sldMk cId="4001422911" sldId="282"/>
            <ac:grpSpMk id="240" creationId="{8637D463-A302-41A0-9BA7-1E7A5BF5F388}"/>
          </ac:grpSpMkLst>
        </pc:grpChg>
        <pc:grpChg chg="del">
          <ac:chgData name="Matt Carlson" userId="0e792f37f00095d9" providerId="LiveId" clId="{560E01DB-C0ED-43C1-8B3A-367CBEC07B1F}" dt="2020-10-24T09:11:40.623" v="1" actId="478"/>
          <ac:grpSpMkLst>
            <pc:docMk/>
            <pc:sldMk cId="4001422911" sldId="282"/>
            <ac:grpSpMk id="244" creationId="{1C2DC5E4-42D1-40E1-A179-50493A6E9A2C}"/>
          </ac:grpSpMkLst>
        </pc:grpChg>
        <pc:grpChg chg="add mod ord">
          <ac:chgData name="Matt Carlson" userId="0e792f37f00095d9" providerId="LiveId" clId="{560E01DB-C0ED-43C1-8B3A-367CBEC07B1F}" dt="2020-10-24T09:52:15.385" v="207" actId="167"/>
          <ac:grpSpMkLst>
            <pc:docMk/>
            <pc:sldMk cId="4001422911" sldId="282"/>
            <ac:grpSpMk id="248" creationId="{AFD94907-22D8-40AE-92F1-149BD6DD56A3}"/>
          </ac:grpSpMkLst>
        </pc:grpChg>
        <pc:grpChg chg="del">
          <ac:chgData name="Matt Carlson" userId="0e792f37f00095d9" providerId="LiveId" clId="{560E01DB-C0ED-43C1-8B3A-367CBEC07B1F}" dt="2020-10-24T09:11:40.623" v="1" actId="478"/>
          <ac:grpSpMkLst>
            <pc:docMk/>
            <pc:sldMk cId="4001422911" sldId="282"/>
            <ac:grpSpMk id="252" creationId="{7BC4007C-0CF0-49FD-8340-4D553580B98C}"/>
          </ac:grpSpMkLst>
        </pc:grpChg>
        <pc:grpChg chg="del">
          <ac:chgData name="Matt Carlson" userId="0e792f37f00095d9" providerId="LiveId" clId="{560E01DB-C0ED-43C1-8B3A-367CBEC07B1F}" dt="2020-10-24T09:11:40.623" v="1" actId="478"/>
          <ac:grpSpMkLst>
            <pc:docMk/>
            <pc:sldMk cId="4001422911" sldId="282"/>
            <ac:grpSpMk id="256" creationId="{D84F6F70-D376-4F2F-B06F-DC80A58CEC53}"/>
          </ac:grpSpMkLst>
        </pc:grpChg>
        <pc:grpChg chg="del">
          <ac:chgData name="Matt Carlson" userId="0e792f37f00095d9" providerId="LiveId" clId="{560E01DB-C0ED-43C1-8B3A-367CBEC07B1F}" dt="2020-10-24T09:11:40.623" v="1" actId="478"/>
          <ac:grpSpMkLst>
            <pc:docMk/>
            <pc:sldMk cId="4001422911" sldId="282"/>
            <ac:grpSpMk id="260" creationId="{33277367-29FF-4334-A7FD-C32EB1227576}"/>
          </ac:grpSpMkLst>
        </pc:grpChg>
        <pc:grpChg chg="del">
          <ac:chgData name="Matt Carlson" userId="0e792f37f00095d9" providerId="LiveId" clId="{560E01DB-C0ED-43C1-8B3A-367CBEC07B1F}" dt="2020-10-24T09:11:40.623" v="1" actId="478"/>
          <ac:grpSpMkLst>
            <pc:docMk/>
            <pc:sldMk cId="4001422911" sldId="282"/>
            <ac:grpSpMk id="264" creationId="{3A720F8D-F8EB-4BA2-9DB0-3F1CD9AAD020}"/>
          </ac:grpSpMkLst>
        </pc:grpChg>
        <pc:grpChg chg="del">
          <ac:chgData name="Matt Carlson" userId="0e792f37f00095d9" providerId="LiveId" clId="{560E01DB-C0ED-43C1-8B3A-367CBEC07B1F}" dt="2020-10-24T09:11:40.623" v="1" actId="478"/>
          <ac:grpSpMkLst>
            <pc:docMk/>
            <pc:sldMk cId="4001422911" sldId="282"/>
            <ac:grpSpMk id="268" creationId="{FDF1D763-7C90-4984-909B-9466E028A08D}"/>
          </ac:grpSpMkLst>
        </pc:grpChg>
        <pc:grpChg chg="add mod">
          <ac:chgData name="Matt Carlson" userId="0e792f37f00095d9" providerId="LiveId" clId="{560E01DB-C0ED-43C1-8B3A-367CBEC07B1F}" dt="2020-10-24T10:06:29.382" v="214" actId="1076"/>
          <ac:grpSpMkLst>
            <pc:docMk/>
            <pc:sldMk cId="4001422911" sldId="282"/>
            <ac:grpSpMk id="272" creationId="{2B524C78-6CD3-414E-92FB-ED7E39F05CEA}"/>
          </ac:grpSpMkLst>
        </pc:grpChg>
        <pc:grpChg chg="mod">
          <ac:chgData name="Matt Carlson" userId="0e792f37f00095d9" providerId="LiveId" clId="{560E01DB-C0ED-43C1-8B3A-367CBEC07B1F}" dt="2020-10-24T10:06:21.960" v="211"/>
          <ac:grpSpMkLst>
            <pc:docMk/>
            <pc:sldMk cId="4001422911" sldId="282"/>
            <ac:grpSpMk id="275" creationId="{9F9995C5-3147-48F9-8A05-CF08D8E41CDF}"/>
          </ac:grpSpMkLst>
        </pc:grpChg>
        <pc:grpChg chg="del">
          <ac:chgData name="Matt Carlson" userId="0e792f37f00095d9" providerId="LiveId" clId="{560E01DB-C0ED-43C1-8B3A-367CBEC07B1F}" dt="2020-10-24T09:11:40.623" v="1" actId="478"/>
          <ac:grpSpMkLst>
            <pc:docMk/>
            <pc:sldMk cId="4001422911" sldId="282"/>
            <ac:grpSpMk id="276" creationId="{100F7E9C-E429-4145-B2C0-7785547B3B48}"/>
          </ac:grpSpMkLst>
        </pc:grpChg>
        <pc:grpChg chg="del">
          <ac:chgData name="Matt Carlson" userId="0e792f37f00095d9" providerId="LiveId" clId="{560E01DB-C0ED-43C1-8B3A-367CBEC07B1F}" dt="2020-10-24T09:11:40.623" v="1" actId="478"/>
          <ac:grpSpMkLst>
            <pc:docMk/>
            <pc:sldMk cId="4001422911" sldId="282"/>
            <ac:grpSpMk id="280" creationId="{240BBFA4-29E8-44DC-B9A8-C056EA8FFDA8}"/>
          </ac:grpSpMkLst>
        </pc:grpChg>
        <pc:grpChg chg="del">
          <ac:chgData name="Matt Carlson" userId="0e792f37f00095d9" providerId="LiveId" clId="{560E01DB-C0ED-43C1-8B3A-367CBEC07B1F}" dt="2020-10-24T09:11:40.623" v="1" actId="478"/>
          <ac:grpSpMkLst>
            <pc:docMk/>
            <pc:sldMk cId="4001422911" sldId="282"/>
            <ac:grpSpMk id="283" creationId="{C0AEA172-5D02-4C4B-A762-224C3574B1E8}"/>
          </ac:grpSpMkLst>
        </pc:grpChg>
        <pc:grpChg chg="add mod">
          <ac:chgData name="Matt Carlson" userId="0e792f37f00095d9" providerId="LiveId" clId="{560E01DB-C0ED-43C1-8B3A-367CBEC07B1F}" dt="2020-10-24T10:06:33.044" v="216" actId="1076"/>
          <ac:grpSpMkLst>
            <pc:docMk/>
            <pc:sldMk cId="4001422911" sldId="282"/>
            <ac:grpSpMk id="289" creationId="{61EFE366-7B2A-45CB-BAF4-A69FD283AFE7}"/>
          </ac:grpSpMkLst>
        </pc:grpChg>
        <pc:grpChg chg="mod">
          <ac:chgData name="Matt Carlson" userId="0e792f37f00095d9" providerId="LiveId" clId="{560E01DB-C0ED-43C1-8B3A-367CBEC07B1F}" dt="2020-10-24T10:06:30.543" v="215"/>
          <ac:grpSpMkLst>
            <pc:docMk/>
            <pc:sldMk cId="4001422911" sldId="282"/>
            <ac:grpSpMk id="292" creationId="{696FB70D-8D05-447C-82AF-1C4B04DEB456}"/>
          </ac:grpSpMkLst>
        </pc:grpChg>
        <pc:grpChg chg="add mod">
          <ac:chgData name="Matt Carlson" userId="0e792f37f00095d9" providerId="LiveId" clId="{560E01DB-C0ED-43C1-8B3A-367CBEC07B1F}" dt="2020-10-24T10:19:53.775" v="343" actId="1076"/>
          <ac:grpSpMkLst>
            <pc:docMk/>
            <pc:sldMk cId="4001422911" sldId="282"/>
            <ac:grpSpMk id="296" creationId="{59097330-E97A-491A-AA59-976F675A129D}"/>
          </ac:grpSpMkLst>
        </pc:grpChg>
        <pc:grpChg chg="add mod">
          <ac:chgData name="Matt Carlson" userId="0e792f37f00095d9" providerId="LiveId" clId="{560E01DB-C0ED-43C1-8B3A-367CBEC07B1F}" dt="2020-10-24T10:19:09.848" v="337" actId="1076"/>
          <ac:grpSpMkLst>
            <pc:docMk/>
            <pc:sldMk cId="4001422911" sldId="282"/>
            <ac:grpSpMk id="302" creationId="{B169A1B2-1412-4F2E-825E-0BCF06A5A05C}"/>
          </ac:grpSpMkLst>
        </pc:grpChg>
        <pc:grpChg chg="add mod">
          <ac:chgData name="Matt Carlson" userId="0e792f37f00095d9" providerId="LiveId" clId="{560E01DB-C0ED-43C1-8B3A-367CBEC07B1F}" dt="2020-10-24T10:16:10.629" v="240" actId="1076"/>
          <ac:grpSpMkLst>
            <pc:docMk/>
            <pc:sldMk cId="4001422911" sldId="282"/>
            <ac:grpSpMk id="306" creationId="{77F4EFDB-60B8-4CF1-8705-A5E98376192F}"/>
          </ac:grpSpMkLst>
        </pc:grpChg>
        <pc:grpChg chg="add mod">
          <ac:chgData name="Matt Carlson" userId="0e792f37f00095d9" providerId="LiveId" clId="{560E01DB-C0ED-43C1-8B3A-367CBEC07B1F}" dt="2020-10-24T10:16:29.330" v="243" actId="1076"/>
          <ac:grpSpMkLst>
            <pc:docMk/>
            <pc:sldMk cId="4001422911" sldId="282"/>
            <ac:grpSpMk id="310" creationId="{D69436E5-13DB-4ABA-8EA1-F540A655F987}"/>
          </ac:grpSpMkLst>
        </pc:grpChg>
        <pc:graphicFrameChg chg="mod modGraphic">
          <ac:chgData name="Matt Carlson" userId="0e792f37f00095d9" providerId="LiveId" clId="{560E01DB-C0ED-43C1-8B3A-367CBEC07B1F}" dt="2020-10-24T10:18:36.667" v="333" actId="20577"/>
          <ac:graphicFrameMkLst>
            <pc:docMk/>
            <pc:sldMk cId="4001422911" sldId="282"/>
            <ac:graphicFrameMk id="110" creationId="{00000000-0000-0000-0000-000000000000}"/>
          </ac:graphicFrameMkLst>
        </pc:graphicFrameChg>
        <pc:cxnChg chg="add mod">
          <ac:chgData name="Matt Carlson" userId="0e792f37f00095d9" providerId="LiveId" clId="{560E01DB-C0ED-43C1-8B3A-367CBEC07B1F}" dt="2020-10-24T09:44:21.286" v="170" actId="14100"/>
          <ac:cxnSpMkLst>
            <pc:docMk/>
            <pc:sldMk cId="4001422911" sldId="282"/>
            <ac:cxnSpMk id="128" creationId="{B24E2BF5-2D0C-4095-88FB-2B72F132D540}"/>
          </ac:cxnSpMkLst>
        </pc:cxnChg>
        <pc:cxnChg chg="add mod">
          <ac:chgData name="Matt Carlson" userId="0e792f37f00095d9" providerId="LiveId" clId="{560E01DB-C0ED-43C1-8B3A-367CBEC07B1F}" dt="2020-10-24T09:24:04.392" v="74" actId="14100"/>
          <ac:cxnSpMkLst>
            <pc:docMk/>
            <pc:sldMk cId="4001422911" sldId="282"/>
            <ac:cxnSpMk id="130" creationId="{825575C6-77DB-4BD7-B0B4-475684BBB079}"/>
          </ac:cxnSpMkLst>
        </pc:cxnChg>
        <pc:cxnChg chg="add del mod">
          <ac:chgData name="Matt Carlson" userId="0e792f37f00095d9" providerId="LiveId" clId="{560E01DB-C0ED-43C1-8B3A-367CBEC07B1F}" dt="2020-10-24T10:07:02.815" v="223" actId="478"/>
          <ac:cxnSpMkLst>
            <pc:docMk/>
            <pc:sldMk cId="4001422911" sldId="282"/>
            <ac:cxnSpMk id="172" creationId="{3BB78425-A485-4EE3-89CC-DAF4A62B43F2}"/>
          </ac:cxnSpMkLst>
        </pc:cxnChg>
        <pc:cxnChg chg="mod">
          <ac:chgData name="Matt Carlson" userId="0e792f37f00095d9" providerId="LiveId" clId="{560E01DB-C0ED-43C1-8B3A-367CBEC07B1F}" dt="2020-10-24T09:25:35.004" v="106" actId="14100"/>
          <ac:cxnSpMkLst>
            <pc:docMk/>
            <pc:sldMk cId="4001422911" sldId="282"/>
            <ac:cxnSpMk id="188" creationId="{8C0264D6-1235-4CE6-9B44-00C2431614F8}"/>
          </ac:cxnSpMkLst>
        </pc:cxnChg>
        <pc:cxnChg chg="add mod">
          <ac:chgData name="Matt Carlson" userId="0e792f37f00095d9" providerId="LiveId" clId="{560E01DB-C0ED-43C1-8B3A-367CBEC07B1F}" dt="2020-10-24T09:28:04.566" v="135" actId="14100"/>
          <ac:cxnSpMkLst>
            <pc:docMk/>
            <pc:sldMk cId="4001422911" sldId="282"/>
            <ac:cxnSpMk id="189" creationId="{1D175138-170D-4DB6-9F39-3AA6059C4263}"/>
          </ac:cxnSpMkLst>
        </pc:cxnChg>
        <pc:cxnChg chg="add mod">
          <ac:chgData name="Matt Carlson" userId="0e792f37f00095d9" providerId="LiveId" clId="{560E01DB-C0ED-43C1-8B3A-367CBEC07B1F}" dt="2020-10-24T09:37:09.747" v="163" actId="14100"/>
          <ac:cxnSpMkLst>
            <pc:docMk/>
            <pc:sldMk cId="4001422911" sldId="282"/>
            <ac:cxnSpMk id="198" creationId="{E8C6720D-058C-404C-97BF-A1B19756BFB9}"/>
          </ac:cxnSpMkLst>
        </pc:cxnChg>
        <pc:cxnChg chg="mod">
          <ac:chgData name="Matt Carlson" userId="0e792f37f00095d9" providerId="LiveId" clId="{560E01DB-C0ED-43C1-8B3A-367CBEC07B1F}" dt="2020-10-24T10:06:58.558" v="221" actId="14100"/>
          <ac:cxnSpMkLst>
            <pc:docMk/>
            <pc:sldMk cId="4001422911" sldId="282"/>
            <ac:cxnSpMk id="199" creationId="{2CA99E20-2095-4EEF-946B-AB05F0856B0F}"/>
          </ac:cxnSpMkLst>
        </pc:cxnChg>
        <pc:cxnChg chg="del">
          <ac:chgData name="Matt Carlson" userId="0e792f37f00095d9" providerId="LiveId" clId="{560E01DB-C0ED-43C1-8B3A-367CBEC07B1F}" dt="2020-10-24T09:11:40.623" v="1" actId="478"/>
          <ac:cxnSpMkLst>
            <pc:docMk/>
            <pc:sldMk cId="4001422911" sldId="282"/>
            <ac:cxnSpMk id="200" creationId="{8BE9CA0C-3C21-455A-849F-A58B5D3B2211}"/>
          </ac:cxnSpMkLst>
        </pc:cxnChg>
        <pc:cxnChg chg="mod">
          <ac:chgData name="Matt Carlson" userId="0e792f37f00095d9" providerId="LiveId" clId="{560E01DB-C0ED-43C1-8B3A-367CBEC07B1F}" dt="2020-10-24T09:11:44.811" v="2" actId="1076"/>
          <ac:cxnSpMkLst>
            <pc:docMk/>
            <pc:sldMk cId="4001422911" sldId="282"/>
            <ac:cxnSpMk id="201" creationId="{3E56B92E-844A-4614-9A1A-054F84F46610}"/>
          </ac:cxnSpMkLst>
        </pc:cxnChg>
        <pc:cxnChg chg="del">
          <ac:chgData name="Matt Carlson" userId="0e792f37f00095d9" providerId="LiveId" clId="{560E01DB-C0ED-43C1-8B3A-367CBEC07B1F}" dt="2020-10-24T09:11:40.623" v="1" actId="478"/>
          <ac:cxnSpMkLst>
            <pc:docMk/>
            <pc:sldMk cId="4001422911" sldId="282"/>
            <ac:cxnSpMk id="202" creationId="{555F92E3-C861-4B4B-BB20-D7058AB79966}"/>
          </ac:cxnSpMkLst>
        </pc:cxnChg>
        <pc:cxnChg chg="del">
          <ac:chgData name="Matt Carlson" userId="0e792f37f00095d9" providerId="LiveId" clId="{560E01DB-C0ED-43C1-8B3A-367CBEC07B1F}" dt="2020-10-24T09:11:40.623" v="1" actId="478"/>
          <ac:cxnSpMkLst>
            <pc:docMk/>
            <pc:sldMk cId="4001422911" sldId="282"/>
            <ac:cxnSpMk id="203" creationId="{39AD62B9-321A-4253-8792-6ADDC9ECAF12}"/>
          </ac:cxnSpMkLst>
        </pc:cxnChg>
        <pc:cxnChg chg="del">
          <ac:chgData name="Matt Carlson" userId="0e792f37f00095d9" providerId="LiveId" clId="{560E01DB-C0ED-43C1-8B3A-367CBEC07B1F}" dt="2020-10-24T09:11:40.623" v="1" actId="478"/>
          <ac:cxnSpMkLst>
            <pc:docMk/>
            <pc:sldMk cId="4001422911" sldId="282"/>
            <ac:cxnSpMk id="204" creationId="{5FB62FBD-E17B-4862-B916-F883F1F547C8}"/>
          </ac:cxnSpMkLst>
        </pc:cxnChg>
        <pc:cxnChg chg="del">
          <ac:chgData name="Matt Carlson" userId="0e792f37f00095d9" providerId="LiveId" clId="{560E01DB-C0ED-43C1-8B3A-367CBEC07B1F}" dt="2020-10-24T09:11:40.623" v="1" actId="478"/>
          <ac:cxnSpMkLst>
            <pc:docMk/>
            <pc:sldMk cId="4001422911" sldId="282"/>
            <ac:cxnSpMk id="205" creationId="{BAB2DE11-AC16-478F-9A72-0D84C22DB193}"/>
          </ac:cxnSpMkLst>
        </pc:cxnChg>
        <pc:cxnChg chg="add mod">
          <ac:chgData name="Matt Carlson" userId="0e792f37f00095d9" providerId="LiveId" clId="{560E01DB-C0ED-43C1-8B3A-367CBEC07B1F}" dt="2020-10-24T09:29:33.921" v="150" actId="14100"/>
          <ac:cxnSpMkLst>
            <pc:docMk/>
            <pc:sldMk cId="4001422911" sldId="282"/>
            <ac:cxnSpMk id="211" creationId="{4580FC8B-497A-4CD6-9EE1-21FB14D52902}"/>
          </ac:cxnSpMkLst>
        </pc:cxnChg>
        <pc:cxnChg chg="add mod">
          <ac:chgData name="Matt Carlson" userId="0e792f37f00095d9" providerId="LiveId" clId="{560E01DB-C0ED-43C1-8B3A-367CBEC07B1F}" dt="2020-10-24T10:07:00.891" v="222" actId="14100"/>
          <ac:cxnSpMkLst>
            <pc:docMk/>
            <pc:sldMk cId="4001422911" sldId="282"/>
            <ac:cxnSpMk id="295" creationId="{7ED5F661-41BA-4172-AD9C-C5E2CF642BD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eaLnBrk="1" hangingPunct="1">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eaLnBrk="1" hangingPunct="1">
              <a:defRPr sz="1200">
                <a:latin typeface="Arial" charset="0"/>
                <a:ea typeface="ＭＳ Ｐゴシック" charset="-128"/>
                <a:cs typeface="+mn-cs"/>
              </a:defRPr>
            </a:lvl1pPr>
          </a:lstStyle>
          <a:p>
            <a:pPr>
              <a:defRPr/>
            </a:pPr>
            <a:fld id="{1D74738F-2DA7-4EF7-B221-36FBB027CA23}" type="datetimeFigureOut">
              <a:rPr lang="en-US"/>
              <a:pPr>
                <a:defRPr/>
              </a:pPr>
              <a:t>10/25/20</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eaLnBrk="1" hangingPunct="1">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eaLnBrk="1" hangingPunct="1">
              <a:defRPr sz="1200"/>
            </a:lvl1pPr>
          </a:lstStyle>
          <a:p>
            <a:pPr>
              <a:defRPr/>
            </a:pPr>
            <a:fld id="{4D250492-C81B-4E2F-A839-DED35552501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D847B4-44C5-4AE2-A853-857E5C000287}"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4060F4-D01B-45FA-9121-AEAE65876820}" type="slidenum">
              <a:rPr lang="en-US" altLang="en-US"/>
              <a:pPr>
                <a:defRPr/>
              </a:pPr>
              <a:t>‹#›</a:t>
            </a:fld>
            <a:endParaRPr lang="en-US" altLang="en-US"/>
          </a:p>
        </p:txBody>
      </p:sp>
    </p:spTree>
    <p:extLst>
      <p:ext uri="{BB962C8B-B14F-4D97-AF65-F5344CB8AC3E}">
        <p14:creationId xmlns:p14="http://schemas.microsoft.com/office/powerpoint/2010/main" val="245077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12074E-FFDA-481D-AEC8-B9C103929A68}" type="slidenum">
              <a:rPr lang="en-US" altLang="en-US"/>
              <a:pPr>
                <a:defRPr/>
              </a:pPr>
              <a:t>‹#›</a:t>
            </a:fld>
            <a:endParaRPr lang="en-US" altLang="en-US"/>
          </a:p>
        </p:txBody>
      </p:sp>
    </p:spTree>
    <p:extLst>
      <p:ext uri="{BB962C8B-B14F-4D97-AF65-F5344CB8AC3E}">
        <p14:creationId xmlns:p14="http://schemas.microsoft.com/office/powerpoint/2010/main" val="57300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4ED13DC-8316-4943-8675-275499A5E88C}" type="slidenum">
              <a:rPr lang="en-US" altLang="en-US"/>
              <a:pPr>
                <a:defRPr/>
              </a:pPr>
              <a:t>‹#›</a:t>
            </a:fld>
            <a:endParaRPr lang="en-US" altLang="en-US"/>
          </a:p>
        </p:txBody>
      </p:sp>
    </p:spTree>
    <p:extLst>
      <p:ext uri="{BB962C8B-B14F-4D97-AF65-F5344CB8AC3E}">
        <p14:creationId xmlns:p14="http://schemas.microsoft.com/office/powerpoint/2010/main" val="46958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67C6BB-976F-4026-B9CA-A0451E4176DF}" type="slidenum">
              <a:rPr lang="en-US" altLang="en-US"/>
              <a:pPr>
                <a:defRPr/>
              </a:pPr>
              <a:t>‹#›</a:t>
            </a:fld>
            <a:endParaRPr lang="en-US" altLang="en-US"/>
          </a:p>
        </p:txBody>
      </p:sp>
    </p:spTree>
    <p:extLst>
      <p:ext uri="{BB962C8B-B14F-4D97-AF65-F5344CB8AC3E}">
        <p14:creationId xmlns:p14="http://schemas.microsoft.com/office/powerpoint/2010/main" val="285712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9500C4-DA73-4525-A43B-FBFC790C75EE}" type="slidenum">
              <a:rPr lang="en-US" altLang="en-US"/>
              <a:pPr>
                <a:defRPr/>
              </a:pPr>
              <a:t>‹#›</a:t>
            </a:fld>
            <a:endParaRPr lang="en-US" altLang="en-US"/>
          </a:p>
        </p:txBody>
      </p:sp>
    </p:spTree>
    <p:extLst>
      <p:ext uri="{BB962C8B-B14F-4D97-AF65-F5344CB8AC3E}">
        <p14:creationId xmlns:p14="http://schemas.microsoft.com/office/powerpoint/2010/main" val="2983626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307886-F779-4433-808F-7B27EAF68A03}" type="slidenum">
              <a:rPr lang="en-US" altLang="en-US"/>
              <a:pPr>
                <a:defRPr/>
              </a:pPr>
              <a:t>‹#›</a:t>
            </a:fld>
            <a:endParaRPr lang="en-US" altLang="en-US"/>
          </a:p>
        </p:txBody>
      </p:sp>
    </p:spTree>
    <p:extLst>
      <p:ext uri="{BB962C8B-B14F-4D97-AF65-F5344CB8AC3E}">
        <p14:creationId xmlns:p14="http://schemas.microsoft.com/office/powerpoint/2010/main" val="387446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EE84C29-56C0-44BD-8074-F04574D373B4}" type="slidenum">
              <a:rPr lang="en-US" altLang="en-US"/>
              <a:pPr>
                <a:defRPr/>
              </a:pPr>
              <a:t>‹#›</a:t>
            </a:fld>
            <a:endParaRPr lang="en-US" altLang="en-US"/>
          </a:p>
        </p:txBody>
      </p:sp>
    </p:spTree>
    <p:extLst>
      <p:ext uri="{BB962C8B-B14F-4D97-AF65-F5344CB8AC3E}">
        <p14:creationId xmlns:p14="http://schemas.microsoft.com/office/powerpoint/2010/main" val="119947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0D929BA-790B-4E3C-B4D0-EEEB79864D71}" type="slidenum">
              <a:rPr lang="en-US" altLang="en-US"/>
              <a:pPr>
                <a:defRPr/>
              </a:pPr>
              <a:t>‹#›</a:t>
            </a:fld>
            <a:endParaRPr lang="en-US" altLang="en-US"/>
          </a:p>
        </p:txBody>
      </p:sp>
    </p:spTree>
    <p:extLst>
      <p:ext uri="{BB962C8B-B14F-4D97-AF65-F5344CB8AC3E}">
        <p14:creationId xmlns:p14="http://schemas.microsoft.com/office/powerpoint/2010/main" val="137482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8F72B92-B3C0-4605-9B1F-7B2FA5CABE4E}" type="slidenum">
              <a:rPr lang="en-US" altLang="en-US"/>
              <a:pPr>
                <a:defRPr/>
              </a:pPr>
              <a:t>‹#›</a:t>
            </a:fld>
            <a:endParaRPr lang="en-US" altLang="en-US"/>
          </a:p>
        </p:txBody>
      </p:sp>
    </p:spTree>
    <p:extLst>
      <p:ext uri="{BB962C8B-B14F-4D97-AF65-F5344CB8AC3E}">
        <p14:creationId xmlns:p14="http://schemas.microsoft.com/office/powerpoint/2010/main" val="404073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1474EEC-9AAE-4D28-87F4-2A4F91C3DF51}" type="slidenum">
              <a:rPr lang="en-US" altLang="en-US"/>
              <a:pPr>
                <a:defRPr/>
              </a:pPr>
              <a:t>‹#›</a:t>
            </a:fld>
            <a:endParaRPr lang="en-US" altLang="en-US"/>
          </a:p>
        </p:txBody>
      </p:sp>
    </p:spTree>
    <p:extLst>
      <p:ext uri="{BB962C8B-B14F-4D97-AF65-F5344CB8AC3E}">
        <p14:creationId xmlns:p14="http://schemas.microsoft.com/office/powerpoint/2010/main" val="242335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EB9DFCF-4B14-419F-AFB2-B8A090D541E6}" type="slidenum">
              <a:rPr lang="en-US" altLang="en-US"/>
              <a:pPr>
                <a:defRPr/>
              </a:pPr>
              <a:t>‹#›</a:t>
            </a:fld>
            <a:endParaRPr lang="en-US" altLang="en-US"/>
          </a:p>
        </p:txBody>
      </p:sp>
    </p:spTree>
    <p:extLst>
      <p:ext uri="{BB962C8B-B14F-4D97-AF65-F5344CB8AC3E}">
        <p14:creationId xmlns:p14="http://schemas.microsoft.com/office/powerpoint/2010/main" val="1675978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eaLnBrk="1" hangingPunct="1">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500"/>
            </a:lvl1pPr>
          </a:lstStyle>
          <a:p>
            <a:pPr>
              <a:defRPr/>
            </a:pPr>
            <a:fld id="{E5262C48-1226-44F2-9E37-833E3973C7B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 name="Group 29"/>
          <p:cNvGraphicFramePr>
            <a:graphicFrameLocks noGrp="1"/>
          </p:cNvGraphicFramePr>
          <p:nvPr>
            <p:extLst>
              <p:ext uri="{D42A27DB-BD31-4B8C-83A1-F6EECF244321}">
                <p14:modId xmlns:p14="http://schemas.microsoft.com/office/powerpoint/2010/main" val="3001862447"/>
              </p:ext>
            </p:extLst>
          </p:nvPr>
        </p:nvGraphicFramePr>
        <p:xfrm>
          <a:off x="177800" y="165100"/>
          <a:ext cx="6997700" cy="3043404"/>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465">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Trigger Treat</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Arial" charset="0"/>
                          <a:ea typeface="+mn-ea"/>
                          <a:cs typeface="Times New Roman" charset="0"/>
                        </a:rPr>
                        <a:t>Bay 4</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Ghoulish Guillotine 2</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mn-cs"/>
                        </a:rPr>
                        <a:t>Course Designer: Matt Carlson</a:t>
                      </a:r>
                    </a:p>
                  </a:txBody>
                  <a:tcPr marL="45720" marR="45720"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282">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Standing inside the shooting area, fingers touching marks on either side of barrel, facing anywhere downrange. Unloaded gun or rifle is anywhere on barrel, unsupported and muzzle pointed anywhere downrange. All magazines to be used on stage must start on barrel.</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61991">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At start signal, engage targets as they become visible from within the shooting area.</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100000"/>
                        </a:lnSpc>
                        <a:spcBef>
                          <a:spcPct val="20000"/>
                        </a:spcBef>
                        <a:spcAft>
                          <a:spcPct val="0"/>
                        </a:spcAft>
                        <a:buClrTx/>
                        <a:buSzTx/>
                        <a:buFontTx/>
                        <a:buNone/>
                        <a:tabLst/>
                        <a:defRPr/>
                      </a:pPr>
                      <a:r>
                        <a:rPr kumimoji="0" lang="en-US" sz="1100" b="0" i="0" u="none" strike="noStrike" cap="none" normalizeH="0" baseline="0" dirty="0">
                          <a:ln>
                            <a:noFill/>
                          </a:ln>
                          <a:solidFill>
                            <a:schemeClr val="tx1"/>
                          </a:solidFill>
                          <a:effectLst/>
                          <a:latin typeface="Arial" charset="0"/>
                          <a:cs typeface="Times New Roman" charset="0"/>
                        </a:rPr>
                        <a:t>NOTE: Polish </a:t>
                      </a:r>
                      <a:r>
                        <a:rPr kumimoji="0" lang="en-US" sz="1100" b="0" i="0" u="none" strike="noStrike" cap="none" normalizeH="0" baseline="0">
                          <a:ln>
                            <a:noFill/>
                          </a:ln>
                          <a:solidFill>
                            <a:schemeClr val="tx1"/>
                          </a:solidFill>
                          <a:effectLst/>
                          <a:latin typeface="Arial" charset="0"/>
                          <a:cs typeface="Times New Roman" charset="0"/>
                        </a:rPr>
                        <a:t>rack unlocked</a:t>
                      </a:r>
                      <a:endParaRPr kumimoji="0" lang="en-US" sz="1100" b="0" i="0" u="none" strike="noStrike" cap="none" normalizeH="0" baseline="0" dirty="0">
                        <a:ln>
                          <a:noFill/>
                        </a:ln>
                        <a:solidFill>
                          <a:schemeClr val="tx1"/>
                        </a:solidFill>
                        <a:effectLst/>
                        <a:latin typeface="Arial" charset="0"/>
                        <a:cs typeface="Times New Roman" charset="0"/>
                      </a:endParaRP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32 rounds, 160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12 metric, 8 Steel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Steel must fall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9" name="Picture 2" descr="Headstone grave clipart image">
            <a:extLst>
              <a:ext uri="{FF2B5EF4-FFF2-40B4-BE49-F238E27FC236}">
                <a16:creationId xmlns:a16="http://schemas.microsoft.com/office/drawing/2014/main" id="{C978B57E-D6A4-4309-9D76-FD8E92E8D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77800" y="341471"/>
            <a:ext cx="938289" cy="94041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descr="C:\Documents and Settings\All Users\Documents\TAPS Files\dvc1.gif">
            <a:extLst>
              <a:ext uri="{FF2B5EF4-FFF2-40B4-BE49-F238E27FC236}">
                <a16:creationId xmlns:a16="http://schemas.microsoft.com/office/drawing/2014/main" id="{83C47FB0-438F-4FC9-A80A-C79FDE8E0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296" y="625845"/>
            <a:ext cx="337518" cy="29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Headstone grave clipart image">
            <a:extLst>
              <a:ext uri="{FF2B5EF4-FFF2-40B4-BE49-F238E27FC236}">
                <a16:creationId xmlns:a16="http://schemas.microsoft.com/office/drawing/2014/main" id="{0C125D95-4E12-4DA8-BF5D-6768862CDD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082" y="341471"/>
            <a:ext cx="938289" cy="9404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4" descr="C:\Documents and Settings\All Users\Documents\TAPS Files\dvc1.gif">
            <a:extLst>
              <a:ext uri="{FF2B5EF4-FFF2-40B4-BE49-F238E27FC236}">
                <a16:creationId xmlns:a16="http://schemas.microsoft.com/office/drawing/2014/main" id="{0342F02F-936B-46D4-A3E8-53B1DC59F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3918" y="581182"/>
            <a:ext cx="337518" cy="29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 name="Group 91">
            <a:extLst>
              <a:ext uri="{FF2B5EF4-FFF2-40B4-BE49-F238E27FC236}">
                <a16:creationId xmlns:a16="http://schemas.microsoft.com/office/drawing/2014/main" id="{FAAC078A-B0E2-4C1D-9B9E-4A96173FD7A6}"/>
              </a:ext>
            </a:extLst>
          </p:cNvPr>
          <p:cNvGrpSpPr/>
          <p:nvPr/>
        </p:nvGrpSpPr>
        <p:grpSpPr>
          <a:xfrm>
            <a:off x="5035350" y="4289075"/>
            <a:ext cx="1290497" cy="644968"/>
            <a:chOff x="5255538" y="3733800"/>
            <a:chExt cx="1290497" cy="644968"/>
          </a:xfrm>
        </p:grpSpPr>
        <p:sp>
          <p:nvSpPr>
            <p:cNvPr id="93" name="Rectangle 92">
              <a:extLst>
                <a:ext uri="{FF2B5EF4-FFF2-40B4-BE49-F238E27FC236}">
                  <a16:creationId xmlns:a16="http://schemas.microsoft.com/office/drawing/2014/main" id="{59B954DD-5B02-4C9A-99E1-B6D4E2FFC57A}"/>
                </a:ext>
              </a:extLst>
            </p:cNvPr>
            <p:cNvSpPr/>
            <p:nvPr/>
          </p:nvSpPr>
          <p:spPr bwMode="auto">
            <a:xfrm>
              <a:off x="5280618" y="4016620"/>
              <a:ext cx="1241481" cy="9259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4" name="Oval 93">
              <a:extLst>
                <a:ext uri="{FF2B5EF4-FFF2-40B4-BE49-F238E27FC236}">
                  <a16:creationId xmlns:a16="http://schemas.microsoft.com/office/drawing/2014/main" id="{11408FF9-BB1A-4B53-8D09-8FDCAAA24B6E}"/>
                </a:ext>
              </a:extLst>
            </p:cNvPr>
            <p:cNvSpPr/>
            <p:nvPr/>
          </p:nvSpPr>
          <p:spPr bwMode="auto">
            <a:xfrm>
              <a:off x="5255538" y="3733800"/>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5" name="Oval 94">
              <a:extLst>
                <a:ext uri="{FF2B5EF4-FFF2-40B4-BE49-F238E27FC236}">
                  <a16:creationId xmlns:a16="http://schemas.microsoft.com/office/drawing/2014/main" id="{332CDF00-FF19-4A7F-9990-A360DF3440A0}"/>
                </a:ext>
              </a:extLst>
            </p:cNvPr>
            <p:cNvSpPr/>
            <p:nvPr/>
          </p:nvSpPr>
          <p:spPr bwMode="auto">
            <a:xfrm>
              <a:off x="5554988" y="3733800"/>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6" name="Oval 95">
              <a:extLst>
                <a:ext uri="{FF2B5EF4-FFF2-40B4-BE49-F238E27FC236}">
                  <a16:creationId xmlns:a16="http://schemas.microsoft.com/office/drawing/2014/main" id="{007CA787-F7D9-463C-80EE-9DFE73D2F407}"/>
                </a:ext>
              </a:extLst>
            </p:cNvPr>
            <p:cNvSpPr/>
            <p:nvPr/>
          </p:nvSpPr>
          <p:spPr bwMode="auto">
            <a:xfrm>
              <a:off x="5975584" y="3746346"/>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7" name="Oval 96">
              <a:extLst>
                <a:ext uri="{FF2B5EF4-FFF2-40B4-BE49-F238E27FC236}">
                  <a16:creationId xmlns:a16="http://schemas.microsoft.com/office/drawing/2014/main" id="{D2D4E148-6137-46F6-AEF9-D04F089DDC4C}"/>
                </a:ext>
              </a:extLst>
            </p:cNvPr>
            <p:cNvSpPr/>
            <p:nvPr/>
          </p:nvSpPr>
          <p:spPr bwMode="auto">
            <a:xfrm>
              <a:off x="6282510" y="3737398"/>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8" name="Oval 97">
              <a:extLst>
                <a:ext uri="{FF2B5EF4-FFF2-40B4-BE49-F238E27FC236}">
                  <a16:creationId xmlns:a16="http://schemas.microsoft.com/office/drawing/2014/main" id="{25486118-7383-4F18-A895-B568539E2F24}"/>
                </a:ext>
              </a:extLst>
            </p:cNvPr>
            <p:cNvSpPr/>
            <p:nvPr/>
          </p:nvSpPr>
          <p:spPr bwMode="auto">
            <a:xfrm>
              <a:off x="5336643" y="4115243"/>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9" name="Oval 98">
              <a:extLst>
                <a:ext uri="{FF2B5EF4-FFF2-40B4-BE49-F238E27FC236}">
                  <a16:creationId xmlns:a16="http://schemas.microsoft.com/office/drawing/2014/main" id="{F9B531D9-F9F0-40D2-A169-1EB7B09B8EEF}"/>
                </a:ext>
              </a:extLst>
            </p:cNvPr>
            <p:cNvSpPr/>
            <p:nvPr/>
          </p:nvSpPr>
          <p:spPr bwMode="auto">
            <a:xfrm>
              <a:off x="5636093" y="4115243"/>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0" name="Oval 99">
              <a:extLst>
                <a:ext uri="{FF2B5EF4-FFF2-40B4-BE49-F238E27FC236}">
                  <a16:creationId xmlns:a16="http://schemas.microsoft.com/office/drawing/2014/main" id="{9A515F2F-D9BC-4CE4-9FA3-675EC2B09E4F}"/>
                </a:ext>
              </a:extLst>
            </p:cNvPr>
            <p:cNvSpPr/>
            <p:nvPr/>
          </p:nvSpPr>
          <p:spPr bwMode="auto">
            <a:xfrm>
              <a:off x="5935543" y="4115243"/>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1" name="Oval 100">
              <a:extLst>
                <a:ext uri="{FF2B5EF4-FFF2-40B4-BE49-F238E27FC236}">
                  <a16:creationId xmlns:a16="http://schemas.microsoft.com/office/drawing/2014/main" id="{0AFDCD8F-D68E-4719-A02C-9534C106693E}"/>
                </a:ext>
              </a:extLst>
            </p:cNvPr>
            <p:cNvSpPr/>
            <p:nvPr/>
          </p:nvSpPr>
          <p:spPr bwMode="auto">
            <a:xfrm>
              <a:off x="6242469" y="4106295"/>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102" name="Group 292">
            <a:extLst>
              <a:ext uri="{FF2B5EF4-FFF2-40B4-BE49-F238E27FC236}">
                <a16:creationId xmlns:a16="http://schemas.microsoft.com/office/drawing/2014/main" id="{757928E4-687A-44CC-94A6-2D027C5EB1CC}"/>
              </a:ext>
            </a:extLst>
          </p:cNvPr>
          <p:cNvGrpSpPr>
            <a:grpSpLocks/>
          </p:cNvGrpSpPr>
          <p:nvPr/>
        </p:nvGrpSpPr>
        <p:grpSpPr bwMode="auto">
          <a:xfrm flipH="1">
            <a:off x="397425" y="5103207"/>
            <a:ext cx="222250" cy="858838"/>
            <a:chOff x="384" y="816"/>
            <a:chExt cx="140" cy="541"/>
          </a:xfrm>
        </p:grpSpPr>
        <p:sp>
          <p:nvSpPr>
            <p:cNvPr id="103" name="Line 293">
              <a:extLst>
                <a:ext uri="{FF2B5EF4-FFF2-40B4-BE49-F238E27FC236}">
                  <a16:creationId xmlns:a16="http://schemas.microsoft.com/office/drawing/2014/main" id="{175FE598-0934-4B77-B0F8-D970BD6D2358}"/>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 name="Line 294">
              <a:extLst>
                <a:ext uri="{FF2B5EF4-FFF2-40B4-BE49-F238E27FC236}">
                  <a16:creationId xmlns:a16="http://schemas.microsoft.com/office/drawing/2014/main" id="{88832975-C4AC-400D-9044-F8F9BB7201EF}"/>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 name="Freeform 295">
              <a:extLst>
                <a:ext uri="{FF2B5EF4-FFF2-40B4-BE49-F238E27FC236}">
                  <a16:creationId xmlns:a16="http://schemas.microsoft.com/office/drawing/2014/main" id="{30718086-5CB9-445D-8C95-A6B496E57A97}"/>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06" name="Group 29">
            <a:extLst>
              <a:ext uri="{FF2B5EF4-FFF2-40B4-BE49-F238E27FC236}">
                <a16:creationId xmlns:a16="http://schemas.microsoft.com/office/drawing/2014/main" id="{E5A9989F-48D5-434C-96C8-4496185F3119}"/>
              </a:ext>
            </a:extLst>
          </p:cNvPr>
          <p:cNvGrpSpPr>
            <a:grpSpLocks/>
          </p:cNvGrpSpPr>
          <p:nvPr/>
        </p:nvGrpSpPr>
        <p:grpSpPr bwMode="auto">
          <a:xfrm>
            <a:off x="2192571" y="4069744"/>
            <a:ext cx="287338" cy="790575"/>
            <a:chOff x="528" y="240"/>
            <a:chExt cx="181" cy="498"/>
          </a:xfrm>
        </p:grpSpPr>
        <p:sp>
          <p:nvSpPr>
            <p:cNvPr id="107" name="Line 30">
              <a:extLst>
                <a:ext uri="{FF2B5EF4-FFF2-40B4-BE49-F238E27FC236}">
                  <a16:creationId xmlns:a16="http://schemas.microsoft.com/office/drawing/2014/main" id="{68F91227-BBD3-45B1-A834-38438E05685D}"/>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 name="Line 31">
              <a:extLst>
                <a:ext uri="{FF2B5EF4-FFF2-40B4-BE49-F238E27FC236}">
                  <a16:creationId xmlns:a16="http://schemas.microsoft.com/office/drawing/2014/main" id="{7F5B94E5-9EFA-43BF-AB20-3BD8C4477BA9}"/>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 name="Freeform 32">
              <a:extLst>
                <a:ext uri="{FF2B5EF4-FFF2-40B4-BE49-F238E27FC236}">
                  <a16:creationId xmlns:a16="http://schemas.microsoft.com/office/drawing/2014/main" id="{4FB16BDA-6D76-479D-B85F-52F4E3B796C3}"/>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11" name="Group 13">
            <a:extLst>
              <a:ext uri="{FF2B5EF4-FFF2-40B4-BE49-F238E27FC236}">
                <a16:creationId xmlns:a16="http://schemas.microsoft.com/office/drawing/2014/main" id="{DB56AE18-A30A-4716-8384-D3903C4C7E0D}"/>
              </a:ext>
            </a:extLst>
          </p:cNvPr>
          <p:cNvGrpSpPr>
            <a:grpSpLocks/>
          </p:cNvGrpSpPr>
          <p:nvPr/>
        </p:nvGrpSpPr>
        <p:grpSpPr bwMode="auto">
          <a:xfrm>
            <a:off x="4491024" y="4299932"/>
            <a:ext cx="393700" cy="1271588"/>
            <a:chOff x="2496" y="4380"/>
            <a:chExt cx="236" cy="690"/>
          </a:xfrm>
        </p:grpSpPr>
        <p:sp>
          <p:nvSpPr>
            <p:cNvPr id="112" name="AutoShape 14">
              <a:extLst>
                <a:ext uri="{FF2B5EF4-FFF2-40B4-BE49-F238E27FC236}">
                  <a16:creationId xmlns:a16="http://schemas.microsoft.com/office/drawing/2014/main" id="{76442CCA-9EBC-4607-949F-A5A12FB887D8}"/>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3" name="AutoShape 15">
              <a:extLst>
                <a:ext uri="{FF2B5EF4-FFF2-40B4-BE49-F238E27FC236}">
                  <a16:creationId xmlns:a16="http://schemas.microsoft.com/office/drawing/2014/main" id="{D766FEBE-DFF8-416F-81FA-E56E40351836}"/>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14" name="Group 13">
            <a:extLst>
              <a:ext uri="{FF2B5EF4-FFF2-40B4-BE49-F238E27FC236}">
                <a16:creationId xmlns:a16="http://schemas.microsoft.com/office/drawing/2014/main" id="{131C98C1-3619-4C9B-A36D-905E7FCAD419}"/>
              </a:ext>
            </a:extLst>
          </p:cNvPr>
          <p:cNvGrpSpPr>
            <a:grpSpLocks/>
          </p:cNvGrpSpPr>
          <p:nvPr/>
        </p:nvGrpSpPr>
        <p:grpSpPr bwMode="auto">
          <a:xfrm>
            <a:off x="2472746" y="4333269"/>
            <a:ext cx="393700" cy="1271588"/>
            <a:chOff x="2496" y="4380"/>
            <a:chExt cx="236" cy="690"/>
          </a:xfrm>
        </p:grpSpPr>
        <p:sp>
          <p:nvSpPr>
            <p:cNvPr id="115" name="AutoShape 14">
              <a:extLst>
                <a:ext uri="{FF2B5EF4-FFF2-40B4-BE49-F238E27FC236}">
                  <a16:creationId xmlns:a16="http://schemas.microsoft.com/office/drawing/2014/main" id="{C01A83B4-787C-40E2-9DE3-EC7E9FD39791}"/>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6" name="AutoShape 15">
              <a:extLst>
                <a:ext uri="{FF2B5EF4-FFF2-40B4-BE49-F238E27FC236}">
                  <a16:creationId xmlns:a16="http://schemas.microsoft.com/office/drawing/2014/main" id="{16C8D47E-E876-4CCA-8097-7B0B41097E08}"/>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17" name="Group 29">
            <a:extLst>
              <a:ext uri="{FF2B5EF4-FFF2-40B4-BE49-F238E27FC236}">
                <a16:creationId xmlns:a16="http://schemas.microsoft.com/office/drawing/2014/main" id="{4DEC8304-800D-4242-BEEE-C597B01CCB78}"/>
              </a:ext>
            </a:extLst>
          </p:cNvPr>
          <p:cNvGrpSpPr>
            <a:grpSpLocks/>
          </p:cNvGrpSpPr>
          <p:nvPr/>
        </p:nvGrpSpPr>
        <p:grpSpPr bwMode="auto">
          <a:xfrm>
            <a:off x="2905254" y="4253356"/>
            <a:ext cx="287338" cy="790575"/>
            <a:chOff x="528" y="240"/>
            <a:chExt cx="181" cy="498"/>
          </a:xfrm>
        </p:grpSpPr>
        <p:sp>
          <p:nvSpPr>
            <p:cNvPr id="118" name="Line 30">
              <a:extLst>
                <a:ext uri="{FF2B5EF4-FFF2-40B4-BE49-F238E27FC236}">
                  <a16:creationId xmlns:a16="http://schemas.microsoft.com/office/drawing/2014/main" id="{347AC5A3-61F4-450C-A318-D48334513EDC}"/>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9" name="Line 31">
              <a:extLst>
                <a:ext uri="{FF2B5EF4-FFF2-40B4-BE49-F238E27FC236}">
                  <a16:creationId xmlns:a16="http://schemas.microsoft.com/office/drawing/2014/main" id="{30050434-B32B-49DB-86A9-4A0472D1D2F6}"/>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 name="Freeform 32">
              <a:extLst>
                <a:ext uri="{FF2B5EF4-FFF2-40B4-BE49-F238E27FC236}">
                  <a16:creationId xmlns:a16="http://schemas.microsoft.com/office/drawing/2014/main" id="{1A5AA98A-380A-4241-A8B8-C90E528664E1}"/>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21" name="Group 29">
            <a:extLst>
              <a:ext uri="{FF2B5EF4-FFF2-40B4-BE49-F238E27FC236}">
                <a16:creationId xmlns:a16="http://schemas.microsoft.com/office/drawing/2014/main" id="{53567BDC-6E62-48A1-936A-1C1881EBD559}"/>
              </a:ext>
            </a:extLst>
          </p:cNvPr>
          <p:cNvGrpSpPr>
            <a:grpSpLocks/>
          </p:cNvGrpSpPr>
          <p:nvPr/>
        </p:nvGrpSpPr>
        <p:grpSpPr bwMode="auto">
          <a:xfrm>
            <a:off x="3243284" y="4253356"/>
            <a:ext cx="287338" cy="790575"/>
            <a:chOff x="528" y="240"/>
            <a:chExt cx="181" cy="498"/>
          </a:xfrm>
        </p:grpSpPr>
        <p:sp>
          <p:nvSpPr>
            <p:cNvPr id="122" name="Line 30">
              <a:extLst>
                <a:ext uri="{FF2B5EF4-FFF2-40B4-BE49-F238E27FC236}">
                  <a16:creationId xmlns:a16="http://schemas.microsoft.com/office/drawing/2014/main" id="{8B6FA745-25C0-45B0-A61B-79F90664C23C}"/>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 name="Line 31">
              <a:extLst>
                <a:ext uri="{FF2B5EF4-FFF2-40B4-BE49-F238E27FC236}">
                  <a16:creationId xmlns:a16="http://schemas.microsoft.com/office/drawing/2014/main" id="{E0BDD9CC-63F1-4777-98FF-E1B4D9107BB5}"/>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 name="Freeform 32">
              <a:extLst>
                <a:ext uri="{FF2B5EF4-FFF2-40B4-BE49-F238E27FC236}">
                  <a16:creationId xmlns:a16="http://schemas.microsoft.com/office/drawing/2014/main" id="{8A7C3518-9A53-44D4-A1BE-FFA092B2B6A9}"/>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25" name="Group 29">
            <a:extLst>
              <a:ext uri="{FF2B5EF4-FFF2-40B4-BE49-F238E27FC236}">
                <a16:creationId xmlns:a16="http://schemas.microsoft.com/office/drawing/2014/main" id="{DF7606B2-6733-4D56-903E-87A2D5D068D3}"/>
              </a:ext>
            </a:extLst>
          </p:cNvPr>
          <p:cNvGrpSpPr>
            <a:grpSpLocks/>
          </p:cNvGrpSpPr>
          <p:nvPr/>
        </p:nvGrpSpPr>
        <p:grpSpPr bwMode="auto">
          <a:xfrm>
            <a:off x="3812712" y="4253356"/>
            <a:ext cx="287338" cy="790575"/>
            <a:chOff x="528" y="240"/>
            <a:chExt cx="181" cy="498"/>
          </a:xfrm>
        </p:grpSpPr>
        <p:sp>
          <p:nvSpPr>
            <p:cNvPr id="126" name="Line 30">
              <a:extLst>
                <a:ext uri="{FF2B5EF4-FFF2-40B4-BE49-F238E27FC236}">
                  <a16:creationId xmlns:a16="http://schemas.microsoft.com/office/drawing/2014/main" id="{6917DE30-1F47-4A5E-B226-C5DE58650147}"/>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7" name="Line 31">
              <a:extLst>
                <a:ext uri="{FF2B5EF4-FFF2-40B4-BE49-F238E27FC236}">
                  <a16:creationId xmlns:a16="http://schemas.microsoft.com/office/drawing/2014/main" id="{39FBE2BA-4336-4E30-A78A-9B6B80794C08}"/>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 name="Freeform 32">
              <a:extLst>
                <a:ext uri="{FF2B5EF4-FFF2-40B4-BE49-F238E27FC236}">
                  <a16:creationId xmlns:a16="http://schemas.microsoft.com/office/drawing/2014/main" id="{9B0ADC55-A010-4FBA-B8CB-3923A9C89650}"/>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29" name="Group 29">
            <a:extLst>
              <a:ext uri="{FF2B5EF4-FFF2-40B4-BE49-F238E27FC236}">
                <a16:creationId xmlns:a16="http://schemas.microsoft.com/office/drawing/2014/main" id="{C7CB555F-3F10-4ABD-9762-96A1E4F213E7}"/>
              </a:ext>
            </a:extLst>
          </p:cNvPr>
          <p:cNvGrpSpPr>
            <a:grpSpLocks/>
          </p:cNvGrpSpPr>
          <p:nvPr/>
        </p:nvGrpSpPr>
        <p:grpSpPr bwMode="auto">
          <a:xfrm>
            <a:off x="4142485" y="4253356"/>
            <a:ext cx="287338" cy="790575"/>
            <a:chOff x="528" y="240"/>
            <a:chExt cx="181" cy="498"/>
          </a:xfrm>
        </p:grpSpPr>
        <p:sp>
          <p:nvSpPr>
            <p:cNvPr id="130" name="Line 30">
              <a:extLst>
                <a:ext uri="{FF2B5EF4-FFF2-40B4-BE49-F238E27FC236}">
                  <a16:creationId xmlns:a16="http://schemas.microsoft.com/office/drawing/2014/main" id="{CD7CEB54-E587-4662-93FA-0A0D42B89931}"/>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1" name="Line 31">
              <a:extLst>
                <a:ext uri="{FF2B5EF4-FFF2-40B4-BE49-F238E27FC236}">
                  <a16:creationId xmlns:a16="http://schemas.microsoft.com/office/drawing/2014/main" id="{1BCB0073-39EB-4DA9-8C3B-D675980D5744}"/>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 name="Freeform 32">
              <a:extLst>
                <a:ext uri="{FF2B5EF4-FFF2-40B4-BE49-F238E27FC236}">
                  <a16:creationId xmlns:a16="http://schemas.microsoft.com/office/drawing/2014/main" id="{01DC3D9B-5E4F-4965-9212-23CDC96B4C4A}"/>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33" name="Group 21">
            <a:extLst>
              <a:ext uri="{FF2B5EF4-FFF2-40B4-BE49-F238E27FC236}">
                <a16:creationId xmlns:a16="http://schemas.microsoft.com/office/drawing/2014/main" id="{8BBED1E3-8B00-4375-AEDE-440E8EAF2B5E}"/>
              </a:ext>
            </a:extLst>
          </p:cNvPr>
          <p:cNvGrpSpPr>
            <a:grpSpLocks/>
          </p:cNvGrpSpPr>
          <p:nvPr/>
        </p:nvGrpSpPr>
        <p:grpSpPr bwMode="auto">
          <a:xfrm>
            <a:off x="2856469" y="4454713"/>
            <a:ext cx="1628488" cy="1077913"/>
            <a:chOff x="1342" y="3555"/>
            <a:chExt cx="1359" cy="679"/>
          </a:xfrm>
        </p:grpSpPr>
        <p:sp>
          <p:nvSpPr>
            <p:cNvPr id="134" name="Rectangle 22">
              <a:extLst>
                <a:ext uri="{FF2B5EF4-FFF2-40B4-BE49-F238E27FC236}">
                  <a16:creationId xmlns:a16="http://schemas.microsoft.com/office/drawing/2014/main" id="{222843E6-804B-4A3A-B0F0-46F80CD6BA3E}"/>
                </a:ext>
              </a:extLst>
            </p:cNvPr>
            <p:cNvSpPr>
              <a:spLocks noChangeArrowheads="1"/>
            </p:cNvSpPr>
            <p:nvPr/>
          </p:nvSpPr>
          <p:spPr bwMode="auto">
            <a:xfrm>
              <a:off x="1342" y="3555"/>
              <a:ext cx="1359" cy="679"/>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5" name="Rectangle 23">
              <a:extLst>
                <a:ext uri="{FF2B5EF4-FFF2-40B4-BE49-F238E27FC236}">
                  <a16:creationId xmlns:a16="http://schemas.microsoft.com/office/drawing/2014/main" id="{949A7F65-D021-4B84-B444-F7127C9BC509}"/>
                </a:ext>
              </a:extLst>
            </p:cNvPr>
            <p:cNvSpPr>
              <a:spLocks noChangeArrowheads="1"/>
            </p:cNvSpPr>
            <p:nvPr/>
          </p:nvSpPr>
          <p:spPr bwMode="auto">
            <a:xfrm>
              <a:off x="1903" y="3655"/>
              <a:ext cx="237" cy="311"/>
            </a:xfrm>
            <a:prstGeom prst="rect">
              <a:avLst/>
            </a:prstGeom>
            <a:solidFill>
              <a:schemeClr val="bg1">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137" name="Rectangle 23">
            <a:extLst>
              <a:ext uri="{FF2B5EF4-FFF2-40B4-BE49-F238E27FC236}">
                <a16:creationId xmlns:a16="http://schemas.microsoft.com/office/drawing/2014/main" id="{07579D15-2E00-434D-94A5-16793E69E42F}"/>
              </a:ext>
            </a:extLst>
          </p:cNvPr>
          <p:cNvSpPr>
            <a:spLocks noChangeArrowheads="1"/>
          </p:cNvSpPr>
          <p:nvPr/>
        </p:nvSpPr>
        <p:spPr bwMode="auto">
          <a:xfrm>
            <a:off x="3530623" y="4408676"/>
            <a:ext cx="283997" cy="527050"/>
          </a:xfrm>
          <a:prstGeom prst="rect">
            <a:avLst/>
          </a:prstGeom>
          <a:solidFill>
            <a:schemeClr val="accent4">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cxnSp>
        <p:nvCxnSpPr>
          <p:cNvPr id="138" name="Straight Arrow Connector 137">
            <a:extLst>
              <a:ext uri="{FF2B5EF4-FFF2-40B4-BE49-F238E27FC236}">
                <a16:creationId xmlns:a16="http://schemas.microsoft.com/office/drawing/2014/main" id="{61C9138B-8FAC-4325-8FD7-5946A9D6235B}"/>
              </a:ext>
            </a:extLst>
          </p:cNvPr>
          <p:cNvCxnSpPr/>
          <p:nvPr/>
        </p:nvCxnSpPr>
        <p:spPr>
          <a:xfrm flipV="1">
            <a:off x="3670713" y="4145150"/>
            <a:ext cx="0" cy="263526"/>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39" name="Freeform 55">
            <a:extLst>
              <a:ext uri="{FF2B5EF4-FFF2-40B4-BE49-F238E27FC236}">
                <a16:creationId xmlns:a16="http://schemas.microsoft.com/office/drawing/2014/main" id="{E6BAFCAC-AF9F-47D4-9262-72BE0F62B3C6}"/>
              </a:ext>
            </a:extLst>
          </p:cNvPr>
          <p:cNvSpPr>
            <a:spLocks/>
          </p:cNvSpPr>
          <p:nvPr/>
        </p:nvSpPr>
        <p:spPr bwMode="auto">
          <a:xfrm flipH="1">
            <a:off x="2568316" y="4454712"/>
            <a:ext cx="287338" cy="1839913"/>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140" name="Freeform 55">
            <a:extLst>
              <a:ext uri="{FF2B5EF4-FFF2-40B4-BE49-F238E27FC236}">
                <a16:creationId xmlns:a16="http://schemas.microsoft.com/office/drawing/2014/main" id="{65824666-D831-4899-AE2B-05895522DD15}"/>
              </a:ext>
            </a:extLst>
          </p:cNvPr>
          <p:cNvSpPr>
            <a:spLocks/>
          </p:cNvSpPr>
          <p:nvPr/>
        </p:nvSpPr>
        <p:spPr bwMode="auto">
          <a:xfrm>
            <a:off x="4482379" y="4462812"/>
            <a:ext cx="452828" cy="1839913"/>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nvGrpSpPr>
          <p:cNvPr id="141" name="Group 29">
            <a:extLst>
              <a:ext uri="{FF2B5EF4-FFF2-40B4-BE49-F238E27FC236}">
                <a16:creationId xmlns:a16="http://schemas.microsoft.com/office/drawing/2014/main" id="{03F742F5-5F44-4982-9A95-7859FCAB06F1}"/>
              </a:ext>
            </a:extLst>
          </p:cNvPr>
          <p:cNvGrpSpPr>
            <a:grpSpLocks/>
          </p:cNvGrpSpPr>
          <p:nvPr/>
        </p:nvGrpSpPr>
        <p:grpSpPr bwMode="auto">
          <a:xfrm>
            <a:off x="1596132" y="4169599"/>
            <a:ext cx="287338" cy="790575"/>
            <a:chOff x="528" y="240"/>
            <a:chExt cx="181" cy="498"/>
          </a:xfrm>
        </p:grpSpPr>
        <p:sp>
          <p:nvSpPr>
            <p:cNvPr id="142" name="Line 30">
              <a:extLst>
                <a:ext uri="{FF2B5EF4-FFF2-40B4-BE49-F238E27FC236}">
                  <a16:creationId xmlns:a16="http://schemas.microsoft.com/office/drawing/2014/main" id="{511E1219-DF5C-452B-B73B-D7F57566F0A6}"/>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 name="Line 31">
              <a:extLst>
                <a:ext uri="{FF2B5EF4-FFF2-40B4-BE49-F238E27FC236}">
                  <a16:creationId xmlns:a16="http://schemas.microsoft.com/office/drawing/2014/main" id="{351AF5EC-063F-4B17-B721-9A8295A0CB72}"/>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 name="Freeform 32">
              <a:extLst>
                <a:ext uri="{FF2B5EF4-FFF2-40B4-BE49-F238E27FC236}">
                  <a16:creationId xmlns:a16="http://schemas.microsoft.com/office/drawing/2014/main" id="{7622272C-6A12-4788-BC92-5C208CE2D806}"/>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
        <p:nvSpPr>
          <p:cNvPr id="145" name="Freeform 55">
            <a:extLst>
              <a:ext uri="{FF2B5EF4-FFF2-40B4-BE49-F238E27FC236}">
                <a16:creationId xmlns:a16="http://schemas.microsoft.com/office/drawing/2014/main" id="{4DA4554B-8FDB-4640-BD75-D6DD97DD0C3C}"/>
              </a:ext>
            </a:extLst>
          </p:cNvPr>
          <p:cNvSpPr>
            <a:spLocks/>
          </p:cNvSpPr>
          <p:nvPr/>
        </p:nvSpPr>
        <p:spPr bwMode="auto">
          <a:xfrm>
            <a:off x="1572755" y="4462811"/>
            <a:ext cx="393700" cy="1839913"/>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pic>
        <p:nvPicPr>
          <p:cNvPr id="146" name="Picture 2" descr="https://img.clipartfest.com/25fc6a7d911f8fc9ac8d23fd92656215_cartoon-tree-clip-art-cartoon-trees-clipart_2856-4000.png">
            <a:extLst>
              <a:ext uri="{FF2B5EF4-FFF2-40B4-BE49-F238E27FC236}">
                <a16:creationId xmlns:a16="http://schemas.microsoft.com/office/drawing/2014/main" id="{C5F0C7DD-E825-4825-AD58-CBEA31F9A4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1447" y="5644357"/>
            <a:ext cx="463367" cy="1473404"/>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2" descr="https://img.clipartfest.com/25fc6a7d911f8fc9ac8d23fd92656215_cartoon-tree-clip-art-cartoon-trees-clipart_2856-4000.png">
            <a:extLst>
              <a:ext uri="{FF2B5EF4-FFF2-40B4-BE49-F238E27FC236}">
                <a16:creationId xmlns:a16="http://schemas.microsoft.com/office/drawing/2014/main" id="{D9320A9D-1CB8-471A-9079-A0A28C5779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0554" y="5282084"/>
            <a:ext cx="463367" cy="1473404"/>
          </a:xfrm>
          <a:prstGeom prst="rect">
            <a:avLst/>
          </a:prstGeom>
          <a:noFill/>
          <a:extLst>
            <a:ext uri="{909E8E84-426E-40DD-AFC4-6F175D3DCCD1}">
              <a14:hiddenFill xmlns:a14="http://schemas.microsoft.com/office/drawing/2010/main">
                <a:solidFill>
                  <a:srgbClr val="FFFFFF"/>
                </a:solidFill>
              </a14:hiddenFill>
            </a:ext>
          </a:extLst>
        </p:spPr>
      </p:pic>
      <p:grpSp>
        <p:nvGrpSpPr>
          <p:cNvPr id="148" name="Group 13">
            <a:extLst>
              <a:ext uri="{FF2B5EF4-FFF2-40B4-BE49-F238E27FC236}">
                <a16:creationId xmlns:a16="http://schemas.microsoft.com/office/drawing/2014/main" id="{60F638D5-8976-4A59-BAA3-8E3867F37707}"/>
              </a:ext>
            </a:extLst>
          </p:cNvPr>
          <p:cNvGrpSpPr>
            <a:grpSpLocks/>
          </p:cNvGrpSpPr>
          <p:nvPr/>
        </p:nvGrpSpPr>
        <p:grpSpPr bwMode="auto">
          <a:xfrm>
            <a:off x="535922" y="5678185"/>
            <a:ext cx="393700" cy="1271588"/>
            <a:chOff x="2496" y="4380"/>
            <a:chExt cx="236" cy="690"/>
          </a:xfrm>
        </p:grpSpPr>
        <p:sp>
          <p:nvSpPr>
            <p:cNvPr id="149" name="AutoShape 14">
              <a:extLst>
                <a:ext uri="{FF2B5EF4-FFF2-40B4-BE49-F238E27FC236}">
                  <a16:creationId xmlns:a16="http://schemas.microsoft.com/office/drawing/2014/main" id="{BFF2934A-88EE-4CD1-801A-2DAAE1E91000}"/>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50" name="AutoShape 15">
              <a:extLst>
                <a:ext uri="{FF2B5EF4-FFF2-40B4-BE49-F238E27FC236}">
                  <a16:creationId xmlns:a16="http://schemas.microsoft.com/office/drawing/2014/main" id="{7773DDB0-5829-4707-AB10-29DFD9422017}"/>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51" name="Group 292">
            <a:extLst>
              <a:ext uri="{FF2B5EF4-FFF2-40B4-BE49-F238E27FC236}">
                <a16:creationId xmlns:a16="http://schemas.microsoft.com/office/drawing/2014/main" id="{FF36CC82-31D7-4994-B64C-8CA3586EB5EF}"/>
              </a:ext>
            </a:extLst>
          </p:cNvPr>
          <p:cNvGrpSpPr>
            <a:grpSpLocks/>
          </p:cNvGrpSpPr>
          <p:nvPr/>
        </p:nvGrpSpPr>
        <p:grpSpPr bwMode="auto">
          <a:xfrm flipH="1">
            <a:off x="293984" y="6090935"/>
            <a:ext cx="222250" cy="858838"/>
            <a:chOff x="384" y="816"/>
            <a:chExt cx="140" cy="541"/>
          </a:xfrm>
        </p:grpSpPr>
        <p:sp>
          <p:nvSpPr>
            <p:cNvPr id="152" name="Line 293">
              <a:extLst>
                <a:ext uri="{FF2B5EF4-FFF2-40B4-BE49-F238E27FC236}">
                  <a16:creationId xmlns:a16="http://schemas.microsoft.com/office/drawing/2014/main" id="{BA2F121E-2DD7-42D7-BFDE-2BC5A4022D58}"/>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 name="Line 294">
              <a:extLst>
                <a:ext uri="{FF2B5EF4-FFF2-40B4-BE49-F238E27FC236}">
                  <a16:creationId xmlns:a16="http://schemas.microsoft.com/office/drawing/2014/main" id="{532F8AD3-852B-4ADF-AD12-97BEFB7FDBA9}"/>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 name="Freeform 295">
              <a:extLst>
                <a:ext uri="{FF2B5EF4-FFF2-40B4-BE49-F238E27FC236}">
                  <a16:creationId xmlns:a16="http://schemas.microsoft.com/office/drawing/2014/main" id="{52059079-BB7A-4319-8BCB-A81ED2D223A3}"/>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cxnSp>
        <p:nvCxnSpPr>
          <p:cNvPr id="155" name="Straight Connector 154">
            <a:extLst>
              <a:ext uri="{FF2B5EF4-FFF2-40B4-BE49-F238E27FC236}">
                <a16:creationId xmlns:a16="http://schemas.microsoft.com/office/drawing/2014/main" id="{581D11AE-7FA7-4B36-8E43-B92F23552C76}"/>
              </a:ext>
            </a:extLst>
          </p:cNvPr>
          <p:cNvCxnSpPr>
            <a:cxnSpLocks/>
          </p:cNvCxnSpPr>
          <p:nvPr/>
        </p:nvCxnSpPr>
        <p:spPr>
          <a:xfrm flipH="1" flipV="1">
            <a:off x="1958044" y="6289375"/>
            <a:ext cx="609457" cy="5250"/>
          </a:xfrm>
          <a:prstGeom prst="line">
            <a:avLst/>
          </a:prstGeom>
          <a:ln w="19050"/>
        </p:spPr>
        <p:style>
          <a:lnRef idx="1">
            <a:schemeClr val="dk1"/>
          </a:lnRef>
          <a:fillRef idx="0">
            <a:schemeClr val="dk1"/>
          </a:fillRef>
          <a:effectRef idx="0">
            <a:schemeClr val="dk1"/>
          </a:effectRef>
          <a:fontRef idx="minor">
            <a:schemeClr val="tx1"/>
          </a:fontRef>
        </p:style>
      </p:cxnSp>
      <p:cxnSp>
        <p:nvCxnSpPr>
          <p:cNvPr id="156" name="Straight Connector 155">
            <a:extLst>
              <a:ext uri="{FF2B5EF4-FFF2-40B4-BE49-F238E27FC236}">
                <a16:creationId xmlns:a16="http://schemas.microsoft.com/office/drawing/2014/main" id="{A68D1530-92D4-482C-BDBB-A654A6BA7867}"/>
              </a:ext>
            </a:extLst>
          </p:cNvPr>
          <p:cNvCxnSpPr>
            <a:cxnSpLocks/>
          </p:cNvCxnSpPr>
          <p:nvPr/>
        </p:nvCxnSpPr>
        <p:spPr>
          <a:xfrm flipH="1">
            <a:off x="1551137" y="6281276"/>
            <a:ext cx="426255" cy="1917523"/>
          </a:xfrm>
          <a:prstGeom prst="line">
            <a:avLst/>
          </a:prstGeom>
          <a:ln w="19050"/>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B99962EC-83CF-4D09-A77A-EB5102FA5F21}"/>
              </a:ext>
            </a:extLst>
          </p:cNvPr>
          <p:cNvCxnSpPr>
            <a:cxnSpLocks/>
          </p:cNvCxnSpPr>
          <p:nvPr/>
        </p:nvCxnSpPr>
        <p:spPr>
          <a:xfrm flipH="1">
            <a:off x="1539102" y="8152818"/>
            <a:ext cx="4112811" cy="45981"/>
          </a:xfrm>
          <a:prstGeom prst="line">
            <a:avLst/>
          </a:prstGeom>
          <a:ln w="19050"/>
        </p:spPr>
        <p:style>
          <a:lnRef idx="1">
            <a:schemeClr val="dk1"/>
          </a:lnRef>
          <a:fillRef idx="0">
            <a:schemeClr val="dk1"/>
          </a:fillRef>
          <a:effectRef idx="0">
            <a:schemeClr val="dk1"/>
          </a:effectRef>
          <a:fontRef idx="minor">
            <a:schemeClr val="tx1"/>
          </a:fontRef>
        </p:style>
      </p:cxnSp>
      <p:grpSp>
        <p:nvGrpSpPr>
          <p:cNvPr id="158" name="Group 29">
            <a:extLst>
              <a:ext uri="{FF2B5EF4-FFF2-40B4-BE49-F238E27FC236}">
                <a16:creationId xmlns:a16="http://schemas.microsoft.com/office/drawing/2014/main" id="{B7E8196B-00FF-4B14-8C49-8275BB9C55A5}"/>
              </a:ext>
            </a:extLst>
          </p:cNvPr>
          <p:cNvGrpSpPr>
            <a:grpSpLocks/>
          </p:cNvGrpSpPr>
          <p:nvPr/>
        </p:nvGrpSpPr>
        <p:grpSpPr bwMode="auto">
          <a:xfrm>
            <a:off x="1264464" y="4692631"/>
            <a:ext cx="287338" cy="790575"/>
            <a:chOff x="528" y="240"/>
            <a:chExt cx="181" cy="498"/>
          </a:xfrm>
        </p:grpSpPr>
        <p:sp>
          <p:nvSpPr>
            <p:cNvPr id="159" name="Line 30">
              <a:extLst>
                <a:ext uri="{FF2B5EF4-FFF2-40B4-BE49-F238E27FC236}">
                  <a16:creationId xmlns:a16="http://schemas.microsoft.com/office/drawing/2014/main" id="{1CF0A032-5D06-42DD-8E00-5C775B4E8AF4}"/>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0" name="Line 31">
              <a:extLst>
                <a:ext uri="{FF2B5EF4-FFF2-40B4-BE49-F238E27FC236}">
                  <a16:creationId xmlns:a16="http://schemas.microsoft.com/office/drawing/2014/main" id="{D4EAFB12-A767-4264-A035-E11F1C337175}"/>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1" name="Freeform 32">
              <a:extLst>
                <a:ext uri="{FF2B5EF4-FFF2-40B4-BE49-F238E27FC236}">
                  <a16:creationId xmlns:a16="http://schemas.microsoft.com/office/drawing/2014/main" id="{E6CC9CCF-79DC-4122-8E65-635168058E6E}"/>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62" name="Group 292">
            <a:extLst>
              <a:ext uri="{FF2B5EF4-FFF2-40B4-BE49-F238E27FC236}">
                <a16:creationId xmlns:a16="http://schemas.microsoft.com/office/drawing/2014/main" id="{1D67F2D6-4E67-4E29-B222-CEF491DFAECB}"/>
              </a:ext>
            </a:extLst>
          </p:cNvPr>
          <p:cNvGrpSpPr>
            <a:grpSpLocks/>
          </p:cNvGrpSpPr>
          <p:nvPr/>
        </p:nvGrpSpPr>
        <p:grpSpPr bwMode="auto">
          <a:xfrm flipH="1">
            <a:off x="793115" y="4776677"/>
            <a:ext cx="222250" cy="858838"/>
            <a:chOff x="384" y="816"/>
            <a:chExt cx="140" cy="541"/>
          </a:xfrm>
        </p:grpSpPr>
        <p:sp>
          <p:nvSpPr>
            <p:cNvPr id="163" name="Line 293">
              <a:extLst>
                <a:ext uri="{FF2B5EF4-FFF2-40B4-BE49-F238E27FC236}">
                  <a16:creationId xmlns:a16="http://schemas.microsoft.com/office/drawing/2014/main" id="{8588B4DA-509A-47E2-B662-71D8967B27D1}"/>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 name="Line 294">
              <a:extLst>
                <a:ext uri="{FF2B5EF4-FFF2-40B4-BE49-F238E27FC236}">
                  <a16:creationId xmlns:a16="http://schemas.microsoft.com/office/drawing/2014/main" id="{B9104297-3170-43B7-81D2-698D3A6A37DD}"/>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 name="Freeform 295">
              <a:extLst>
                <a:ext uri="{FF2B5EF4-FFF2-40B4-BE49-F238E27FC236}">
                  <a16:creationId xmlns:a16="http://schemas.microsoft.com/office/drawing/2014/main" id="{1418E1F7-5971-4999-806D-C5FF6216A2E2}"/>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sp>
        <p:nvSpPr>
          <p:cNvPr id="166" name="Freeform 55">
            <a:extLst>
              <a:ext uri="{FF2B5EF4-FFF2-40B4-BE49-F238E27FC236}">
                <a16:creationId xmlns:a16="http://schemas.microsoft.com/office/drawing/2014/main" id="{6E17C076-BBDD-4BD8-97AB-99361F2DF36B}"/>
              </a:ext>
            </a:extLst>
          </p:cNvPr>
          <p:cNvSpPr>
            <a:spLocks/>
          </p:cNvSpPr>
          <p:nvPr/>
        </p:nvSpPr>
        <p:spPr bwMode="auto">
          <a:xfrm flipH="1">
            <a:off x="1761414" y="5277848"/>
            <a:ext cx="192987" cy="1839913"/>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167" name="Freeform 55">
            <a:extLst>
              <a:ext uri="{FF2B5EF4-FFF2-40B4-BE49-F238E27FC236}">
                <a16:creationId xmlns:a16="http://schemas.microsoft.com/office/drawing/2014/main" id="{0A4C61D0-5A6E-4218-8114-B780A85A53CA}"/>
              </a:ext>
            </a:extLst>
          </p:cNvPr>
          <p:cNvSpPr>
            <a:spLocks/>
          </p:cNvSpPr>
          <p:nvPr/>
        </p:nvSpPr>
        <p:spPr bwMode="auto">
          <a:xfrm flipH="1">
            <a:off x="1807778" y="5625788"/>
            <a:ext cx="85039" cy="810751"/>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3">
              <a:alpha val="50195"/>
            </a:schemeClr>
          </a:solidFill>
          <a:ln w="9525">
            <a:solidFill>
              <a:schemeClr val="tx1"/>
            </a:solidFill>
            <a:round/>
            <a:headEnd/>
            <a:tailEnd/>
          </a:ln>
        </p:spPr>
        <p:txBody>
          <a:bodyPr wrap="none" anchor="ctr"/>
          <a:lstStyle/>
          <a:p>
            <a:endParaRPr lang="en-US"/>
          </a:p>
        </p:txBody>
      </p:sp>
      <p:grpSp>
        <p:nvGrpSpPr>
          <p:cNvPr id="168" name="Group 13">
            <a:extLst>
              <a:ext uri="{FF2B5EF4-FFF2-40B4-BE49-F238E27FC236}">
                <a16:creationId xmlns:a16="http://schemas.microsoft.com/office/drawing/2014/main" id="{88381BB0-1ADD-4C42-95A9-38D31FBCA839}"/>
              </a:ext>
            </a:extLst>
          </p:cNvPr>
          <p:cNvGrpSpPr>
            <a:grpSpLocks/>
          </p:cNvGrpSpPr>
          <p:nvPr/>
        </p:nvGrpSpPr>
        <p:grpSpPr bwMode="auto">
          <a:xfrm>
            <a:off x="1359079" y="5839650"/>
            <a:ext cx="393700" cy="1271588"/>
            <a:chOff x="2496" y="4380"/>
            <a:chExt cx="236" cy="690"/>
          </a:xfrm>
        </p:grpSpPr>
        <p:sp>
          <p:nvSpPr>
            <p:cNvPr id="169" name="AutoShape 14">
              <a:extLst>
                <a:ext uri="{FF2B5EF4-FFF2-40B4-BE49-F238E27FC236}">
                  <a16:creationId xmlns:a16="http://schemas.microsoft.com/office/drawing/2014/main" id="{CC965355-394E-4F53-950F-D59DD485BEC7}"/>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70" name="AutoShape 15">
              <a:extLst>
                <a:ext uri="{FF2B5EF4-FFF2-40B4-BE49-F238E27FC236}">
                  <a16:creationId xmlns:a16="http://schemas.microsoft.com/office/drawing/2014/main" id="{22DF6292-DD83-4D62-BAD8-6D51AEDA3418}"/>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171" name="AutoShape 14">
            <a:extLst>
              <a:ext uri="{FF2B5EF4-FFF2-40B4-BE49-F238E27FC236}">
                <a16:creationId xmlns:a16="http://schemas.microsoft.com/office/drawing/2014/main" id="{441E7D31-BF09-4381-A5B7-644D7B1FDA39}"/>
              </a:ext>
            </a:extLst>
          </p:cNvPr>
          <p:cNvSpPr>
            <a:spLocks noChangeArrowheads="1"/>
          </p:cNvSpPr>
          <p:nvPr/>
        </p:nvSpPr>
        <p:spPr bwMode="auto">
          <a:xfrm>
            <a:off x="3617770" y="6196711"/>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cxnSp>
        <p:nvCxnSpPr>
          <p:cNvPr id="172" name="Straight Connector 171">
            <a:extLst>
              <a:ext uri="{FF2B5EF4-FFF2-40B4-BE49-F238E27FC236}">
                <a16:creationId xmlns:a16="http://schemas.microsoft.com/office/drawing/2014/main" id="{C2331140-944C-40DB-B0DD-C67AFDC6ED78}"/>
              </a:ext>
            </a:extLst>
          </p:cNvPr>
          <p:cNvCxnSpPr>
            <a:cxnSpLocks/>
          </p:cNvCxnSpPr>
          <p:nvPr/>
        </p:nvCxnSpPr>
        <p:spPr>
          <a:xfrm flipH="1">
            <a:off x="5450550" y="7370092"/>
            <a:ext cx="1103869" cy="59769"/>
          </a:xfrm>
          <a:prstGeom prst="line">
            <a:avLst/>
          </a:prstGeom>
          <a:ln w="19050"/>
        </p:spPr>
        <p:style>
          <a:lnRef idx="1">
            <a:schemeClr val="dk1"/>
          </a:lnRef>
          <a:fillRef idx="0">
            <a:schemeClr val="dk1"/>
          </a:fillRef>
          <a:effectRef idx="0">
            <a:schemeClr val="dk1"/>
          </a:effectRef>
          <a:fontRef idx="minor">
            <a:schemeClr val="tx1"/>
          </a:fontRef>
        </p:style>
      </p:cxnSp>
      <p:sp>
        <p:nvSpPr>
          <p:cNvPr id="173" name="Freeform 55">
            <a:extLst>
              <a:ext uri="{FF2B5EF4-FFF2-40B4-BE49-F238E27FC236}">
                <a16:creationId xmlns:a16="http://schemas.microsoft.com/office/drawing/2014/main" id="{43617FAD-AB87-4D7D-82FF-7F8373E3E782}"/>
              </a:ext>
            </a:extLst>
          </p:cNvPr>
          <p:cNvSpPr>
            <a:spLocks/>
          </p:cNvSpPr>
          <p:nvPr/>
        </p:nvSpPr>
        <p:spPr bwMode="auto">
          <a:xfrm>
            <a:off x="4936877" y="4724400"/>
            <a:ext cx="513673" cy="2708660"/>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cxnSp>
        <p:nvCxnSpPr>
          <p:cNvPr id="174" name="Straight Connector 173">
            <a:extLst>
              <a:ext uri="{FF2B5EF4-FFF2-40B4-BE49-F238E27FC236}">
                <a16:creationId xmlns:a16="http://schemas.microsoft.com/office/drawing/2014/main" id="{D9FF36DC-86D5-4E92-AF16-0D94DFCBE952}"/>
              </a:ext>
            </a:extLst>
          </p:cNvPr>
          <p:cNvCxnSpPr>
            <a:cxnSpLocks/>
          </p:cNvCxnSpPr>
          <p:nvPr/>
        </p:nvCxnSpPr>
        <p:spPr>
          <a:xfrm flipH="1">
            <a:off x="5651913" y="8093048"/>
            <a:ext cx="1103869" cy="59769"/>
          </a:xfrm>
          <a:prstGeom prst="line">
            <a:avLst/>
          </a:prstGeom>
          <a:ln w="19050"/>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a16="http://schemas.microsoft.com/office/drawing/2014/main" id="{5B9099F0-D1A0-4494-BF1D-DD98A70631CD}"/>
              </a:ext>
            </a:extLst>
          </p:cNvPr>
          <p:cNvCxnSpPr>
            <a:cxnSpLocks/>
          </p:cNvCxnSpPr>
          <p:nvPr/>
        </p:nvCxnSpPr>
        <p:spPr>
          <a:xfrm>
            <a:off x="6554419" y="7366893"/>
            <a:ext cx="201363" cy="726155"/>
          </a:xfrm>
          <a:prstGeom prst="line">
            <a:avLst/>
          </a:prstGeom>
          <a:ln w="19050"/>
        </p:spPr>
        <p:style>
          <a:lnRef idx="1">
            <a:schemeClr val="dk1"/>
          </a:lnRef>
          <a:fillRef idx="0">
            <a:schemeClr val="dk1"/>
          </a:fillRef>
          <a:effectRef idx="0">
            <a:schemeClr val="dk1"/>
          </a:effectRef>
          <a:fontRef idx="minor">
            <a:schemeClr val="tx1"/>
          </a:fontRef>
        </p:style>
      </p:cxnSp>
      <p:grpSp>
        <p:nvGrpSpPr>
          <p:cNvPr id="176" name="Group 288">
            <a:extLst>
              <a:ext uri="{FF2B5EF4-FFF2-40B4-BE49-F238E27FC236}">
                <a16:creationId xmlns:a16="http://schemas.microsoft.com/office/drawing/2014/main" id="{E7898FB7-A3B5-47E6-B1F4-7AB471CF34F0}"/>
              </a:ext>
            </a:extLst>
          </p:cNvPr>
          <p:cNvGrpSpPr>
            <a:grpSpLocks/>
          </p:cNvGrpSpPr>
          <p:nvPr/>
        </p:nvGrpSpPr>
        <p:grpSpPr bwMode="auto">
          <a:xfrm>
            <a:off x="6936317" y="6281276"/>
            <a:ext cx="222250" cy="858838"/>
            <a:chOff x="384" y="816"/>
            <a:chExt cx="140" cy="541"/>
          </a:xfrm>
        </p:grpSpPr>
        <p:sp>
          <p:nvSpPr>
            <p:cNvPr id="177" name="Line 289">
              <a:extLst>
                <a:ext uri="{FF2B5EF4-FFF2-40B4-BE49-F238E27FC236}">
                  <a16:creationId xmlns:a16="http://schemas.microsoft.com/office/drawing/2014/main" id="{71E1819A-C82C-4CA7-A386-A606E882523D}"/>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 name="Line 290">
              <a:extLst>
                <a:ext uri="{FF2B5EF4-FFF2-40B4-BE49-F238E27FC236}">
                  <a16:creationId xmlns:a16="http://schemas.microsoft.com/office/drawing/2014/main" id="{0D460FF5-FF8C-4047-A8DC-8A8867C69E15}"/>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9" name="Freeform 291">
              <a:extLst>
                <a:ext uri="{FF2B5EF4-FFF2-40B4-BE49-F238E27FC236}">
                  <a16:creationId xmlns:a16="http://schemas.microsoft.com/office/drawing/2014/main" id="{3C6D43AB-2EF1-4EED-B6DD-721F0DA75074}"/>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80" name="Group 288">
            <a:extLst>
              <a:ext uri="{FF2B5EF4-FFF2-40B4-BE49-F238E27FC236}">
                <a16:creationId xmlns:a16="http://schemas.microsoft.com/office/drawing/2014/main" id="{9DA93CB4-C892-4B7E-AC23-B79A848A2DDF}"/>
              </a:ext>
            </a:extLst>
          </p:cNvPr>
          <p:cNvGrpSpPr>
            <a:grpSpLocks/>
          </p:cNvGrpSpPr>
          <p:nvPr/>
        </p:nvGrpSpPr>
        <p:grpSpPr bwMode="auto">
          <a:xfrm>
            <a:off x="6415787" y="4771928"/>
            <a:ext cx="222250" cy="858838"/>
            <a:chOff x="384" y="816"/>
            <a:chExt cx="140" cy="541"/>
          </a:xfrm>
        </p:grpSpPr>
        <p:sp>
          <p:nvSpPr>
            <p:cNvPr id="181" name="Line 289">
              <a:extLst>
                <a:ext uri="{FF2B5EF4-FFF2-40B4-BE49-F238E27FC236}">
                  <a16:creationId xmlns:a16="http://schemas.microsoft.com/office/drawing/2014/main" id="{4A0A6EF5-DDE0-40C7-A506-F88FA37FF538}"/>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2" name="Line 290">
              <a:extLst>
                <a:ext uri="{FF2B5EF4-FFF2-40B4-BE49-F238E27FC236}">
                  <a16:creationId xmlns:a16="http://schemas.microsoft.com/office/drawing/2014/main" id="{A1BF6FE1-07B6-431E-8610-6815C9558052}"/>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3" name="Freeform 291">
              <a:extLst>
                <a:ext uri="{FF2B5EF4-FFF2-40B4-BE49-F238E27FC236}">
                  <a16:creationId xmlns:a16="http://schemas.microsoft.com/office/drawing/2014/main" id="{47FBF956-A9E0-4A59-A4E9-5505F4BC19A1}"/>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cxnSp>
        <p:nvCxnSpPr>
          <p:cNvPr id="184" name="Straight Connector 183">
            <a:extLst>
              <a:ext uri="{FF2B5EF4-FFF2-40B4-BE49-F238E27FC236}">
                <a16:creationId xmlns:a16="http://schemas.microsoft.com/office/drawing/2014/main" id="{5773360D-5E90-44B7-9125-33352E911AC7}"/>
              </a:ext>
            </a:extLst>
          </p:cNvPr>
          <p:cNvCxnSpPr>
            <a:cxnSpLocks/>
          </p:cNvCxnSpPr>
          <p:nvPr/>
        </p:nvCxnSpPr>
        <p:spPr>
          <a:xfrm flipH="1">
            <a:off x="3804204" y="6233387"/>
            <a:ext cx="7221" cy="71546"/>
          </a:xfrm>
          <a:prstGeom prst="line">
            <a:avLst/>
          </a:prstGeom>
          <a:ln w="19050"/>
        </p:spPr>
        <p:style>
          <a:lnRef idx="1">
            <a:schemeClr val="dk1"/>
          </a:lnRef>
          <a:fillRef idx="0">
            <a:schemeClr val="dk1"/>
          </a:fillRef>
          <a:effectRef idx="0">
            <a:schemeClr val="dk1"/>
          </a:effectRef>
          <a:fontRef idx="minor">
            <a:schemeClr val="tx1"/>
          </a:fontRef>
        </p:style>
      </p:cxnSp>
      <p:cxnSp>
        <p:nvCxnSpPr>
          <p:cNvPr id="185" name="Straight Connector 184">
            <a:extLst>
              <a:ext uri="{FF2B5EF4-FFF2-40B4-BE49-F238E27FC236}">
                <a16:creationId xmlns:a16="http://schemas.microsoft.com/office/drawing/2014/main" id="{CF0E6857-627F-45A9-8BF9-2EDD9FE75D12}"/>
              </a:ext>
            </a:extLst>
          </p:cNvPr>
          <p:cNvCxnSpPr>
            <a:cxnSpLocks/>
          </p:cNvCxnSpPr>
          <p:nvPr/>
        </p:nvCxnSpPr>
        <p:spPr>
          <a:xfrm flipH="1" flipV="1">
            <a:off x="3807591" y="6303247"/>
            <a:ext cx="33863" cy="3372"/>
          </a:xfrm>
          <a:prstGeom prst="line">
            <a:avLst/>
          </a:prstGeom>
          <a:ln w="19050"/>
        </p:spPr>
        <p:style>
          <a:lnRef idx="1">
            <a:schemeClr val="dk1"/>
          </a:lnRef>
          <a:fillRef idx="0">
            <a:schemeClr val="dk1"/>
          </a:fillRef>
          <a:effectRef idx="0">
            <a:schemeClr val="dk1"/>
          </a:effectRef>
          <a:fontRef idx="minor">
            <a:schemeClr val="tx1"/>
          </a:fontRef>
        </p:style>
      </p:cxnSp>
      <p:sp>
        <p:nvSpPr>
          <p:cNvPr id="186" name="TextBox 13">
            <a:extLst>
              <a:ext uri="{FF2B5EF4-FFF2-40B4-BE49-F238E27FC236}">
                <a16:creationId xmlns:a16="http://schemas.microsoft.com/office/drawing/2014/main" id="{AD339D37-E751-460B-9083-E9CD32A81D98}"/>
              </a:ext>
            </a:extLst>
          </p:cNvPr>
          <p:cNvSpPr txBox="1">
            <a:spLocks noChangeArrowheads="1"/>
          </p:cNvSpPr>
          <p:nvPr/>
        </p:nvSpPr>
        <p:spPr bwMode="auto">
          <a:xfrm>
            <a:off x="3469988" y="6120098"/>
            <a:ext cx="6828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b="1" dirty="0"/>
              <a:t>X    </a:t>
            </a:r>
            <a:r>
              <a:rPr lang="en-US" altLang="en-US" sz="1600" b="1" dirty="0" err="1"/>
              <a:t>X</a:t>
            </a:r>
            <a:endParaRPr lang="en-US" altLang="en-US" sz="1600" b="1" dirty="0"/>
          </a:p>
        </p:txBody>
      </p:sp>
      <p:cxnSp>
        <p:nvCxnSpPr>
          <p:cNvPr id="187" name="Straight Connector 186">
            <a:extLst>
              <a:ext uri="{FF2B5EF4-FFF2-40B4-BE49-F238E27FC236}">
                <a16:creationId xmlns:a16="http://schemas.microsoft.com/office/drawing/2014/main" id="{179A6BB4-8DFE-4382-9CF4-C52886CD970A}"/>
              </a:ext>
            </a:extLst>
          </p:cNvPr>
          <p:cNvCxnSpPr>
            <a:cxnSpLocks/>
          </p:cNvCxnSpPr>
          <p:nvPr/>
        </p:nvCxnSpPr>
        <p:spPr>
          <a:xfrm>
            <a:off x="5531499" y="6752923"/>
            <a:ext cx="102203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89" name="TextBox 188">
            <a:extLst>
              <a:ext uri="{FF2B5EF4-FFF2-40B4-BE49-F238E27FC236}">
                <a16:creationId xmlns:a16="http://schemas.microsoft.com/office/drawing/2014/main" id="{28ECF3F4-4B8C-4273-BF16-62EA6AFD8358}"/>
              </a:ext>
            </a:extLst>
          </p:cNvPr>
          <p:cNvSpPr txBox="1"/>
          <p:nvPr/>
        </p:nvSpPr>
        <p:spPr>
          <a:xfrm>
            <a:off x="5388151" y="6746135"/>
            <a:ext cx="1394666" cy="369332"/>
          </a:xfrm>
          <a:prstGeom prst="rect">
            <a:avLst/>
          </a:prstGeom>
          <a:noFill/>
        </p:spPr>
        <p:txBody>
          <a:bodyPr wrap="square" rtlCol="0">
            <a:spAutoFit/>
          </a:bodyPr>
          <a:lstStyle/>
          <a:p>
            <a:r>
              <a:rPr lang="en-US" dirty="0"/>
              <a:t>STEEL DQ</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1541</TotalTime>
  <Words>126</Words>
  <Application>Microsoft Macintosh PowerPoint</Application>
  <PresentationFormat>Custom</PresentationFormat>
  <Paragraphs>15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163</cp:revision>
  <dcterms:created xsi:type="dcterms:W3CDTF">2002-08-21T12:11:08Z</dcterms:created>
  <dcterms:modified xsi:type="dcterms:W3CDTF">2020-10-25T15:39:49Z</dcterms:modified>
  <cp:category>Shooting</cp:category>
</cp:coreProperties>
</file>