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014" autoAdjust="0"/>
  </p:normalViewPr>
  <p:slideViewPr>
    <p:cSldViewPr>
      <p:cViewPr varScale="1">
        <p:scale>
          <a:sx n="82" d="100"/>
          <a:sy n="82" d="100"/>
        </p:scale>
        <p:origin x="3400" y="18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6/4/20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Group 29">
            <a:extLst>
              <a:ext uri="{FF2B5EF4-FFF2-40B4-BE49-F238E27FC236}">
                <a16:creationId xmlns:a16="http://schemas.microsoft.com/office/drawing/2014/main" id="{D96AC0BD-4D2F-458C-AC65-600E5AC84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695033"/>
              </p:ext>
            </p:extLst>
          </p:nvPr>
        </p:nvGraphicFramePr>
        <p:xfrm>
          <a:off x="152400" y="152400"/>
          <a:ext cx="7010400" cy="3858762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4 – Steel Range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Steel A Pain In The Ass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Marcel Englmaier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39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at P1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Handgun Loaded and Holstered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6295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the start signal, draw and shoot until 1 plate is knocked down. 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Safely Table the handgun.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Retrieve Kettlebell from box A and place in box B.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Shoot until 1 plate is knocked down.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Return Kettlebell from box B to box A.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Repeat until plate rack is empty.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Unload &amp; safely table handgun.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Once the RO calls clear, move forward and reset the plate rack.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Repeat the steps 1 more time for a total of 12 plates knocked down.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Unlimited, </a:t>
                      </a:r>
                      <a:r>
                        <a:rPr kumimoji="0" 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Timeplus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12 Falling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12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3444820" y="6839083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88C511-DD74-4781-BF7B-650A8E379461}"/>
              </a:ext>
            </a:extLst>
          </p:cNvPr>
          <p:cNvCxnSpPr>
            <a:cxnSpLocks/>
          </p:cNvCxnSpPr>
          <p:nvPr/>
        </p:nvCxnSpPr>
        <p:spPr>
          <a:xfrm flipH="1">
            <a:off x="3319354" y="683908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556EDFD-1036-44EE-BE23-E33077E6D6C6}"/>
              </a:ext>
            </a:extLst>
          </p:cNvPr>
          <p:cNvGrpSpPr/>
          <p:nvPr/>
        </p:nvGrpSpPr>
        <p:grpSpPr>
          <a:xfrm>
            <a:off x="3367914" y="8839200"/>
            <a:ext cx="533400" cy="442872"/>
            <a:chOff x="3124200" y="8001000"/>
            <a:chExt cx="533400" cy="442872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5646A94-0B9A-4B19-8C30-2351ED44E8ED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00F2E55B-19BC-4E3C-9CE1-20F6006128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D5846953-BB9F-4736-8B8C-7015B4AF0E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87898AAF-144E-43E6-ADAB-3886DF407C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50E8D31-B6B9-4DE6-99A8-06F4892F80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FF41839-0993-4C2A-B870-8C66BC1FFE63}"/>
                </a:ext>
              </a:extLst>
            </p:cNvPr>
            <p:cNvSpPr txBox="1"/>
            <p:nvPr/>
          </p:nvSpPr>
          <p:spPr>
            <a:xfrm>
              <a:off x="3189167" y="8037770"/>
              <a:ext cx="3357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98D1A51-D336-AA4B-9B53-D91DC5F459F1}"/>
              </a:ext>
            </a:extLst>
          </p:cNvPr>
          <p:cNvGrpSpPr/>
          <p:nvPr/>
        </p:nvGrpSpPr>
        <p:grpSpPr>
          <a:xfrm>
            <a:off x="2847975" y="4835995"/>
            <a:ext cx="1619250" cy="657485"/>
            <a:chOff x="3048000" y="7623740"/>
            <a:chExt cx="1619250" cy="657485"/>
          </a:xfrm>
        </p:grpSpPr>
        <p:sp>
          <p:nvSpPr>
            <p:cNvPr id="54" name="Rectangle 126">
              <a:extLst>
                <a:ext uri="{FF2B5EF4-FFF2-40B4-BE49-F238E27FC236}">
                  <a16:creationId xmlns:a16="http://schemas.microsoft.com/office/drawing/2014/main" id="{D743E5A1-A0D1-874C-A1D5-E62F6236E6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7863713"/>
              <a:ext cx="1614488" cy="984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5" name="Rectangle 127">
              <a:extLst>
                <a:ext uri="{FF2B5EF4-FFF2-40B4-BE49-F238E27FC236}">
                  <a16:creationId xmlns:a16="http://schemas.microsoft.com/office/drawing/2014/main" id="{C90B2D84-D606-4A4F-8EB5-9083237EA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813" y="7962138"/>
              <a:ext cx="3175" cy="319087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6" name="Line 132">
              <a:extLst>
                <a:ext uri="{FF2B5EF4-FFF2-40B4-BE49-F238E27FC236}">
                  <a16:creationId xmlns:a16="http://schemas.microsoft.com/office/drawing/2014/main" id="{A60E1025-403B-D94D-B049-8C73D8A933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5663" y="7889113"/>
              <a:ext cx="1587" cy="3921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Oval 670">
              <a:extLst>
                <a:ext uri="{FF2B5EF4-FFF2-40B4-BE49-F238E27FC236}">
                  <a16:creationId xmlns:a16="http://schemas.microsoft.com/office/drawing/2014/main" id="{357BB19B-6A0F-F049-ACC4-E9DD7988F3C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47521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8" name="Oval 670">
              <a:extLst>
                <a:ext uri="{FF2B5EF4-FFF2-40B4-BE49-F238E27FC236}">
                  <a16:creationId xmlns:a16="http://schemas.microsoft.com/office/drawing/2014/main" id="{39341CA2-8B6B-5F45-84C7-A0692466C66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050936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9" name="Oval 670">
              <a:extLst>
                <a:ext uri="{FF2B5EF4-FFF2-40B4-BE49-F238E27FC236}">
                  <a16:creationId xmlns:a16="http://schemas.microsoft.com/office/drawing/2014/main" id="{D06D1C17-6E66-6E42-BF0F-3E98BBE73C7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644106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0" name="Oval 670">
              <a:extLst>
                <a:ext uri="{FF2B5EF4-FFF2-40B4-BE49-F238E27FC236}">
                  <a16:creationId xmlns:a16="http://schemas.microsoft.com/office/drawing/2014/main" id="{3BC1C0FA-ADDF-494F-B59B-09A6A62FF01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905140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" name="Oval 670">
              <a:extLst>
                <a:ext uri="{FF2B5EF4-FFF2-40B4-BE49-F238E27FC236}">
                  <a16:creationId xmlns:a16="http://schemas.microsoft.com/office/drawing/2014/main" id="{1D614134-1273-BD4C-B690-821A55BE99A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178245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" name="Oval 670">
              <a:extLst>
                <a:ext uri="{FF2B5EF4-FFF2-40B4-BE49-F238E27FC236}">
                  <a16:creationId xmlns:a16="http://schemas.microsoft.com/office/drawing/2014/main" id="{AD0FA5D3-73C4-7D48-BF0C-D9E4152E2B2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451350" y="7636632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6AB7753-A3A3-2343-9CC3-C65CB2771DE2}"/>
              </a:ext>
            </a:extLst>
          </p:cNvPr>
          <p:cNvGrpSpPr/>
          <p:nvPr/>
        </p:nvGrpSpPr>
        <p:grpSpPr>
          <a:xfrm>
            <a:off x="4139498" y="6915968"/>
            <a:ext cx="533400" cy="442872"/>
            <a:chOff x="3124200" y="8001000"/>
            <a:chExt cx="533400" cy="442872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82D9272-44D0-F647-B2CF-D53493C71B28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E4814497-219A-1E43-84F6-EB666ED0F2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66417D9E-5D5E-FA4B-A999-633BB5755A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F3043E5B-9B1C-B04C-A8AC-673C6A6ABC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1C5DC9F-7E19-3342-A255-88AFE350BA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1E2E543-812B-8341-B600-DE7EFF4855D5}"/>
                </a:ext>
              </a:extLst>
            </p:cNvPr>
            <p:cNvSpPr txBox="1"/>
            <p:nvPr/>
          </p:nvSpPr>
          <p:spPr>
            <a:xfrm>
              <a:off x="3189167" y="8037770"/>
              <a:ext cx="3357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1408</TotalTime>
  <Words>171</Words>
  <Application>Microsoft Macintosh PowerPoint</Application>
  <PresentationFormat>Custom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180</cp:revision>
  <dcterms:created xsi:type="dcterms:W3CDTF">2002-08-21T12:11:08Z</dcterms:created>
  <dcterms:modified xsi:type="dcterms:W3CDTF">2020-06-05T01:19:06Z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