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09.01.2019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241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2019-01-09T19:16:23Z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