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43" d="100"/>
          <a:sy n="143" d="100"/>
        </p:scale>
        <p:origin x="1518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02.02.2022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59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4010"/>
              </p:ext>
            </p:extLst>
          </p:nvPr>
        </p:nvGraphicFramePr>
        <p:xfrm>
          <a:off x="152400" y="152400"/>
          <a:ext cx="7010400" cy="354421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Special Use Range,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Ignore The Man Behind The Curtain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hands touching marks, gun loaded and holstered, wrists below belt. PCC Loaded, safety on. Stock touching belt with muzzle pointing at berm and touching wall under either X.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9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1679F-D71A-4797-95F2-84EDAEEDD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3400"/>
            <a:ext cx="7315200" cy="42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06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107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199</cp:revision>
  <dcterms:created xsi:type="dcterms:W3CDTF">2002-08-21T12:11:08Z</dcterms:created>
  <dcterms:modified xsi:type="dcterms:W3CDTF">2022-02-03T02:36:11Z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