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2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51" dt="2021-12-04T04:21:28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2"/>
    <p:restoredTop sz="93994" autoAdjust="0"/>
  </p:normalViewPr>
  <p:slideViewPr>
    <p:cSldViewPr>
      <p:cViewPr varScale="1">
        <p:scale>
          <a:sx n="176" d="100"/>
          <a:sy n="176" d="100"/>
        </p:scale>
        <p:origin x="6384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2-04T04:25:17.288" v="1625" actId="20577"/>
      <pc:docMkLst>
        <pc:docMk/>
      </pc:docMkLst>
      <pc:sldChg chg="addSp delSp modSp mod">
        <pc:chgData name="Vitaly Khozyainov" userId="cfac2edbbe764d31" providerId="LiveId" clId="{C56DB750-54DD-4CAB-B518-63EDE821E32A}" dt="2021-11-29T01:21:24.355" v="981" actId="20577"/>
        <pc:sldMkLst>
          <pc:docMk/>
          <pc:sldMk cId="1703736124" sldId="283"/>
        </pc:sldMkLst>
        <pc:spChg chg="mod">
          <ac:chgData name="Vitaly Khozyainov" userId="cfac2edbbe764d31" providerId="LiveId" clId="{C56DB750-54DD-4CAB-B518-63EDE821E32A}" dt="2021-11-29T01:00:08.218" v="779" actId="1076"/>
          <ac:spMkLst>
            <pc:docMk/>
            <pc:sldMk cId="1703736124" sldId="283"/>
            <ac:spMk id="5" creationId="{E8CFCFEF-A970-44DF-80D4-96841A4555B8}"/>
          </ac:spMkLst>
        </pc:spChg>
        <pc:spChg chg="add mod">
          <ac:chgData name="Vitaly Khozyainov" userId="cfac2edbbe764d31" providerId="LiveId" clId="{C56DB750-54DD-4CAB-B518-63EDE821E32A}" dt="2021-11-29T01:09:46.025" v="880" actId="1076"/>
          <ac:spMkLst>
            <pc:docMk/>
            <pc:sldMk cId="1703736124" sldId="283"/>
            <ac:spMk id="119" creationId="{303206A1-BEBA-499C-853D-6D70DA1DC766}"/>
          </ac:spMkLst>
        </pc:spChg>
        <pc:spChg chg="add mod">
          <ac:chgData name="Vitaly Khozyainov" userId="cfac2edbbe764d31" providerId="LiveId" clId="{C56DB750-54DD-4CAB-B518-63EDE821E32A}" dt="2021-11-29T01:09:49.832" v="881" actId="1076"/>
          <ac:spMkLst>
            <pc:docMk/>
            <pc:sldMk cId="1703736124" sldId="283"/>
            <ac:spMk id="121" creationId="{A01806AE-0D5F-4B85-B465-51ED70F29432}"/>
          </ac:spMkLst>
        </pc:spChg>
        <pc:spChg chg="add del mod">
          <ac:chgData name="Vitaly Khozyainov" userId="cfac2edbbe764d31" providerId="LiveId" clId="{C56DB750-54DD-4CAB-B518-63EDE821E32A}" dt="2021-11-29T01:09:40.833" v="878" actId="478"/>
          <ac:spMkLst>
            <pc:docMk/>
            <pc:sldMk cId="1703736124" sldId="283"/>
            <ac:spMk id="122" creationId="{163AAE63-AAA7-4BE2-B9F5-E9C4C776D4B8}"/>
          </ac:spMkLst>
        </pc:spChg>
        <pc:spChg chg="add del mod">
          <ac:chgData name="Vitaly Khozyainov" userId="cfac2edbbe764d31" providerId="LiveId" clId="{C56DB750-54DD-4CAB-B518-63EDE821E32A}" dt="2021-11-29T01:09:42.343" v="879" actId="478"/>
          <ac:spMkLst>
            <pc:docMk/>
            <pc:sldMk cId="1703736124" sldId="283"/>
            <ac:spMk id="123" creationId="{B027DBDD-3543-417B-B9FC-475E2B0FBDDF}"/>
          </ac:spMkLst>
        </pc:spChg>
        <pc:spChg chg="add mod">
          <ac:chgData name="Vitaly Khozyainov" userId="cfac2edbbe764d31" providerId="LiveId" clId="{C56DB750-54DD-4CAB-B518-63EDE821E32A}" dt="2021-11-29T01:09:53.415" v="882" actId="1076"/>
          <ac:spMkLst>
            <pc:docMk/>
            <pc:sldMk cId="1703736124" sldId="283"/>
            <ac:spMk id="124" creationId="{6D40F4BD-46E6-4F70-8312-56A370FDCA0D}"/>
          </ac:spMkLst>
        </pc:spChg>
        <pc:spChg chg="add del mod">
          <ac:chgData name="Vitaly Khozyainov" userId="cfac2edbbe764d31" providerId="LiveId" clId="{C56DB750-54DD-4CAB-B518-63EDE821E32A}" dt="2021-11-29T01:09:39.689" v="877" actId="478"/>
          <ac:spMkLst>
            <pc:docMk/>
            <pc:sldMk cId="1703736124" sldId="283"/>
            <ac:spMk id="125" creationId="{3CA15270-6D34-4155-A72B-B7474CD89AB4}"/>
          </ac:spMkLst>
        </pc:spChg>
        <pc:grpChg chg="del">
          <ac:chgData name="Vitaly Khozyainov" userId="cfac2edbbe764d31" providerId="LiveId" clId="{C56DB750-54DD-4CAB-B518-63EDE821E32A}" dt="2021-11-29T01:09:28.420" v="875" actId="478"/>
          <ac:grpSpMkLst>
            <pc:docMk/>
            <pc:sldMk cId="1703736124" sldId="283"/>
            <ac:grpSpMk id="40" creationId="{9F2AB3A1-F1B1-401F-9E78-BA48410E6371}"/>
          </ac:grpSpMkLst>
        </pc:grpChg>
        <pc:grpChg chg="del">
          <ac:chgData name="Vitaly Khozyainov" userId="cfac2edbbe764d31" providerId="LiveId" clId="{C56DB750-54DD-4CAB-B518-63EDE821E32A}" dt="2021-11-29T00:58:10.081" v="758" actId="478"/>
          <ac:grpSpMkLst>
            <pc:docMk/>
            <pc:sldMk cId="1703736124" sldId="283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21:24.355" v="981" actId="20577"/>
          <ac:graphicFrameMkLst>
            <pc:docMk/>
            <pc:sldMk cId="1703736124" sldId="283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9T01:09:33.762" v="876" actId="14100"/>
          <ac:cxnSpMkLst>
            <pc:docMk/>
            <pc:sldMk cId="1703736124" sldId="283"/>
            <ac:cxnSpMk id="4" creationId="{783C37ED-C883-4E05-A4CD-CA5848ED724F}"/>
          </ac:cxnSpMkLst>
        </pc:cxnChg>
        <pc:cxnChg chg="mod">
          <ac:chgData name="Vitaly Khozyainov" userId="cfac2edbbe764d31" providerId="LiveId" clId="{C56DB750-54DD-4CAB-B518-63EDE821E32A}" dt="2021-11-29T00:59:40.612" v="770" actId="1076"/>
          <ac:cxnSpMkLst>
            <pc:docMk/>
            <pc:sldMk cId="1703736124" sldId="283"/>
            <ac:cxnSpMk id="18" creationId="{1AF159CE-0BDC-49B1-AE25-052BB909AC68}"/>
          </ac:cxnSpMkLst>
        </pc:cxnChg>
      </pc:sldChg>
      <pc:sldChg chg="addSp delSp modSp mod">
        <pc:chgData name="Vitaly Khozyainov" userId="cfac2edbbe764d31" providerId="LiveId" clId="{C56DB750-54DD-4CAB-B518-63EDE821E32A}" dt="2021-11-29T01:20:31.330" v="974" actId="20577"/>
        <pc:sldMkLst>
          <pc:docMk/>
          <pc:sldMk cId="173393471" sldId="284"/>
        </pc:sldMkLst>
        <pc:spChg chg="mod">
          <ac:chgData name="Vitaly Khozyainov" userId="cfac2edbbe764d31" providerId="LiveId" clId="{C56DB750-54DD-4CAB-B518-63EDE821E32A}" dt="2021-11-29T01:02:12.846" v="792" actId="20577"/>
          <ac:spMkLst>
            <pc:docMk/>
            <pc:sldMk cId="173393471" sldId="284"/>
            <ac:spMk id="33" creationId="{30FDE968-C3B6-4DFC-B28C-E6212A7A86A6}"/>
          </ac:spMkLst>
        </pc:spChg>
        <pc:spChg chg="ord">
          <ac:chgData name="Vitaly Khozyainov" userId="cfac2edbbe764d31" providerId="LiveId" clId="{C56DB750-54DD-4CAB-B518-63EDE821E32A}" dt="2021-11-29T01:02:39.464" v="799" actId="166"/>
          <ac:spMkLst>
            <pc:docMk/>
            <pc:sldMk cId="173393471" sldId="284"/>
            <ac:spMk id="70" creationId="{7FED94DB-C0D3-4241-8EB2-F6247090011B}"/>
          </ac:spMkLst>
        </pc:spChg>
        <pc:spChg chg="add mod">
          <ac:chgData name="Vitaly Khozyainov" userId="cfac2edbbe764d31" providerId="LiveId" clId="{C56DB750-54DD-4CAB-B518-63EDE821E32A}" dt="2021-11-29T01:01:27.549" v="784" actId="1076"/>
          <ac:spMkLst>
            <pc:docMk/>
            <pc:sldMk cId="173393471" sldId="284"/>
            <ac:spMk id="103" creationId="{2598E74B-937B-4D4F-B900-B566B3CD9628}"/>
          </ac:spMkLst>
        </pc:spChg>
        <pc:spChg chg="add mod">
          <ac:chgData name="Vitaly Khozyainov" userId="cfac2edbbe764d31" providerId="LiveId" clId="{C56DB750-54DD-4CAB-B518-63EDE821E32A}" dt="2021-11-29T01:03:23.274" v="805" actId="20577"/>
          <ac:spMkLst>
            <pc:docMk/>
            <pc:sldMk cId="173393471" sldId="284"/>
            <ac:spMk id="107" creationId="{34D72D47-CF9E-41DE-9EC1-25D6E5C18BFE}"/>
          </ac:spMkLst>
        </pc:spChg>
        <pc:grpChg chg="del">
          <ac:chgData name="Vitaly Khozyainov" userId="cfac2edbbe764d31" providerId="LiveId" clId="{C56DB750-54DD-4CAB-B518-63EDE821E32A}" dt="2021-11-29T01:01:33.170" v="785" actId="478"/>
          <ac:grpSpMkLst>
            <pc:docMk/>
            <pc:sldMk cId="173393471" sldId="284"/>
            <ac:grpSpMk id="40" creationId="{9F2AB3A1-F1B1-401F-9E78-BA48410E6371}"/>
          </ac:grpSpMkLst>
        </pc:grpChg>
        <pc:grpChg chg="del">
          <ac:chgData name="Vitaly Khozyainov" userId="cfac2edbbe764d31" providerId="LiveId" clId="{C56DB750-54DD-4CAB-B518-63EDE821E32A}" dt="2021-11-29T01:01:04.488" v="782" actId="478"/>
          <ac:grpSpMkLst>
            <pc:docMk/>
            <pc:sldMk cId="173393471" sldId="284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9T01:02:16.320" v="793" actId="478"/>
          <ac:grpSpMkLst>
            <pc:docMk/>
            <pc:sldMk cId="173393471" sldId="284"/>
            <ac:grpSpMk id="71" creationId="{842FEFEC-F36F-2D48-BE91-2187D79F5C0C}"/>
          </ac:grpSpMkLst>
        </pc:grpChg>
        <pc:graphicFrameChg chg="mod modGraphic">
          <ac:chgData name="Vitaly Khozyainov" userId="cfac2edbbe764d31" providerId="LiveId" clId="{C56DB750-54DD-4CAB-B518-63EDE821E32A}" dt="2021-11-29T01:20:31.330" v="974" actId="20577"/>
          <ac:graphicFrameMkLst>
            <pc:docMk/>
            <pc:sldMk cId="173393471" sldId="284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9T01:01:59.073" v="788" actId="1076"/>
          <ac:cxnSpMkLst>
            <pc:docMk/>
            <pc:sldMk cId="173393471" sldId="284"/>
            <ac:cxnSpMk id="4" creationId="{783C37ED-C883-4E05-A4CD-CA5848ED724F}"/>
          </ac:cxnSpMkLst>
        </pc:cxnChg>
        <pc:cxnChg chg="mod">
          <ac:chgData name="Vitaly Khozyainov" userId="cfac2edbbe764d31" providerId="LiveId" clId="{C56DB750-54DD-4CAB-B518-63EDE821E32A}" dt="2021-11-29T01:02:28.511" v="796" actId="1076"/>
          <ac:cxnSpMkLst>
            <pc:docMk/>
            <pc:sldMk cId="173393471" sldId="284"/>
            <ac:cxnSpMk id="18" creationId="{1AF159CE-0BDC-49B1-AE25-052BB909AC68}"/>
          </ac:cxnSpMkLst>
        </pc:cxnChg>
        <pc:cxnChg chg="add mod">
          <ac:chgData name="Vitaly Khozyainov" userId="cfac2edbbe764d31" providerId="LiveId" clId="{C56DB750-54DD-4CAB-B518-63EDE821E32A}" dt="2021-11-29T01:02:58.590" v="801" actId="1076"/>
          <ac:cxnSpMkLst>
            <pc:docMk/>
            <pc:sldMk cId="173393471" sldId="284"/>
            <ac:cxnSpMk id="104" creationId="{EB68E539-1D43-4A6F-B3B6-FB1C4121C7A7}"/>
          </ac:cxnSpMkLst>
        </pc:cxnChg>
        <pc:cxnChg chg="add mod">
          <ac:chgData name="Vitaly Khozyainov" userId="cfac2edbbe764d31" providerId="LiveId" clId="{C56DB750-54DD-4CAB-B518-63EDE821E32A}" dt="2021-11-29T01:02:03.376" v="790" actId="1076"/>
          <ac:cxnSpMkLst>
            <pc:docMk/>
            <pc:sldMk cId="173393471" sldId="284"/>
            <ac:cxnSpMk id="105" creationId="{C60D3359-829A-4499-A307-6620B648EE62}"/>
          </ac:cxnSpMkLst>
        </pc:cxnChg>
        <pc:cxnChg chg="add mod">
          <ac:chgData name="Vitaly Khozyainov" userId="cfac2edbbe764d31" providerId="LiveId" clId="{C56DB750-54DD-4CAB-B518-63EDE821E32A}" dt="2021-11-29T01:02:33.457" v="798" actId="1076"/>
          <ac:cxnSpMkLst>
            <pc:docMk/>
            <pc:sldMk cId="173393471" sldId="284"/>
            <ac:cxnSpMk id="106" creationId="{476F93B9-5781-4F6B-B0C3-FEF5DC38B27E}"/>
          </ac:cxnSpMkLst>
        </pc:cxnChg>
      </pc:sldChg>
      <pc:sldChg chg="addSp delSp modSp mod">
        <pc:chgData name="Vitaly Khozyainov" userId="cfac2edbbe764d31" providerId="LiveId" clId="{C56DB750-54DD-4CAB-B518-63EDE821E32A}" dt="2021-11-29T01:19:59.445" v="957" actId="20577"/>
        <pc:sldMkLst>
          <pc:docMk/>
          <pc:sldMk cId="975019870" sldId="285"/>
        </pc:sldMkLst>
        <pc:spChg chg="add mod">
          <ac:chgData name="Vitaly Khozyainov" userId="cfac2edbbe764d31" providerId="LiveId" clId="{C56DB750-54DD-4CAB-B518-63EDE821E32A}" dt="2021-11-29T01:11:12.350" v="885" actId="1076"/>
          <ac:spMkLst>
            <pc:docMk/>
            <pc:sldMk cId="975019870" sldId="285"/>
            <ac:spMk id="82" creationId="{C9D6E57D-92BF-49A9-81EC-1DF215A915AA}"/>
          </ac:spMkLst>
        </pc:spChg>
        <pc:grpChg chg="del">
          <ac:chgData name="Vitaly Khozyainov" userId="cfac2edbbe764d31" providerId="LiveId" clId="{C56DB750-54DD-4CAB-B518-63EDE821E32A}" dt="2021-11-29T01:10:44.578" v="883" actId="478"/>
          <ac:grpSpMkLst>
            <pc:docMk/>
            <pc:sldMk cId="975019870" sldId="285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19:59.445" v="957" actId="20577"/>
          <ac:graphicFrameMkLst>
            <pc:docMk/>
            <pc:sldMk cId="975019870" sldId="285"/>
            <ac:graphicFrameMk id="56" creationId="{00000000-0000-0000-0000-000000000000}"/>
          </ac:graphicFrameMkLst>
        </pc:graphicFrameChg>
        <pc:cxnChg chg="add mod">
          <ac:chgData name="Vitaly Khozyainov" userId="cfac2edbbe764d31" providerId="LiveId" clId="{C56DB750-54DD-4CAB-B518-63EDE821E32A}" dt="2021-11-29T01:11:12.350" v="885" actId="1076"/>
          <ac:cxnSpMkLst>
            <pc:docMk/>
            <pc:sldMk cId="975019870" sldId="285"/>
            <ac:cxnSpMk id="83" creationId="{BBA8F280-FEDD-433F-A372-78B22B210591}"/>
          </ac:cxnSpMkLst>
        </pc:cxnChg>
      </pc:sldChg>
      <pc:sldChg chg="addSp delSp modSp mod">
        <pc:chgData name="Vitaly Khozyainov" userId="cfac2edbbe764d31" providerId="LiveId" clId="{C56DB750-54DD-4CAB-B518-63EDE821E32A}" dt="2021-11-29T01:20:12.563" v="965" actId="20577"/>
        <pc:sldMkLst>
          <pc:docMk/>
          <pc:sldMk cId="2906962114" sldId="286"/>
        </pc:sldMkLst>
        <pc:spChg chg="mod">
          <ac:chgData name="Vitaly Khozyainov" userId="cfac2edbbe764d31" providerId="LiveId" clId="{C56DB750-54DD-4CAB-B518-63EDE821E32A}" dt="2021-11-29T01:08:23.648" v="873" actId="1076"/>
          <ac:spMkLst>
            <pc:docMk/>
            <pc:sldMk cId="2906962114" sldId="286"/>
            <ac:spMk id="5" creationId="{E8CFCFEF-A970-44DF-80D4-96841A4555B8}"/>
          </ac:spMkLst>
        </pc:spChg>
        <pc:spChg chg="add mod">
          <ac:chgData name="Vitaly Khozyainov" userId="cfac2edbbe764d31" providerId="LiveId" clId="{C56DB750-54DD-4CAB-B518-63EDE821E32A}" dt="2021-11-29T01:08:38.472" v="874" actId="1076"/>
          <ac:spMkLst>
            <pc:docMk/>
            <pc:sldMk cId="2906962114" sldId="286"/>
            <ac:spMk id="102" creationId="{5B6612A9-CE68-470E-81A3-605B333EECB0}"/>
          </ac:spMkLst>
        </pc:spChg>
        <pc:spChg chg="mod">
          <ac:chgData name="Vitaly Khozyainov" userId="cfac2edbbe764d31" providerId="LiveId" clId="{C56DB750-54DD-4CAB-B518-63EDE821E32A}" dt="2021-11-29T01:08:23.648" v="873" actId="1076"/>
          <ac:spMkLst>
            <pc:docMk/>
            <pc:sldMk cId="2906962114" sldId="286"/>
            <ac:spMk id="103" creationId="{7C8E6802-423F-2547-810A-2479239C9D46}"/>
          </ac:spMkLst>
        </pc:spChg>
        <pc:grpChg chg="del">
          <ac:chgData name="Vitaly Khozyainov" userId="cfac2edbbe764d31" providerId="LiveId" clId="{C56DB750-54DD-4CAB-B518-63EDE821E32A}" dt="2021-11-29T01:07:35.489" v="867" actId="478"/>
          <ac:grpSpMkLst>
            <pc:docMk/>
            <pc:sldMk cId="2906962114" sldId="286"/>
            <ac:grpSpMk id="40" creationId="{9F2AB3A1-F1B1-401F-9E78-BA48410E6371}"/>
          </ac:grpSpMkLst>
        </pc:grpChg>
        <pc:grpChg chg="del">
          <ac:chgData name="Vitaly Khozyainov" userId="cfac2edbbe764d31" providerId="LiveId" clId="{C56DB750-54DD-4CAB-B518-63EDE821E32A}" dt="2021-11-29T01:07:14.984" v="863" actId="478"/>
          <ac:grpSpMkLst>
            <pc:docMk/>
            <pc:sldMk cId="2906962114" sldId="286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20:12.563" v="965" actId="20577"/>
          <ac:graphicFrameMkLst>
            <pc:docMk/>
            <pc:sldMk cId="2906962114" sldId="286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9T01:08:23.648" v="873" actId="1076"/>
          <ac:cxnSpMkLst>
            <pc:docMk/>
            <pc:sldMk cId="2906962114" sldId="286"/>
            <ac:cxnSpMk id="4" creationId="{783C37ED-C883-4E05-A4CD-CA5848ED724F}"/>
          </ac:cxnSpMkLst>
        </pc:cxnChg>
        <pc:cxnChg chg="mod">
          <ac:chgData name="Vitaly Khozyainov" userId="cfac2edbbe764d31" providerId="LiveId" clId="{C56DB750-54DD-4CAB-B518-63EDE821E32A}" dt="2021-11-29T01:08:23.648" v="873" actId="1076"/>
          <ac:cxnSpMkLst>
            <pc:docMk/>
            <pc:sldMk cId="2906962114" sldId="286"/>
            <ac:cxnSpMk id="18" creationId="{1AF159CE-0BDC-49B1-AE25-052BB909AC68}"/>
          </ac:cxnSpMkLst>
        </pc:cxnChg>
        <pc:cxnChg chg="add mod">
          <ac:chgData name="Vitaly Khozyainov" userId="cfac2edbbe764d31" providerId="LiveId" clId="{C56DB750-54DD-4CAB-B518-63EDE821E32A}" dt="2021-11-29T01:08:38.472" v="874" actId="1076"/>
          <ac:cxnSpMkLst>
            <pc:docMk/>
            <pc:sldMk cId="2906962114" sldId="286"/>
            <ac:cxnSpMk id="104" creationId="{B4687A88-3752-43D4-9933-8032C5AF67CC}"/>
          </ac:cxnSpMkLst>
        </pc:cxnChg>
      </pc:sldChg>
      <pc:sldChg chg="addSp delSp modSp mod">
        <pc:chgData name="Vitaly Khozyainov" userId="cfac2edbbe764d31" providerId="LiveId" clId="{C56DB750-54DD-4CAB-B518-63EDE821E32A}" dt="2021-11-29T01:19:15.434" v="946" actId="20577"/>
        <pc:sldMkLst>
          <pc:docMk/>
          <pc:sldMk cId="3813731007" sldId="287"/>
        </pc:sldMkLst>
        <pc:spChg chg="del mod">
          <ac:chgData name="Vitaly Khozyainov" userId="cfac2edbbe764d31" providerId="LiveId" clId="{C56DB750-54DD-4CAB-B518-63EDE821E32A}" dt="2021-11-29T01:16:56.856" v="936" actId="478"/>
          <ac:spMkLst>
            <pc:docMk/>
            <pc:sldMk cId="3813731007" sldId="287"/>
            <ac:spMk id="5" creationId="{E8CFCFEF-A970-44DF-80D4-96841A4555B8}"/>
          </ac:spMkLst>
        </pc:spChg>
        <pc:spChg chg="del mod">
          <ac:chgData name="Vitaly Khozyainov" userId="cfac2edbbe764d31" providerId="LiveId" clId="{C56DB750-54DD-4CAB-B518-63EDE821E32A}" dt="2021-11-29T01:16:51.706" v="934" actId="478"/>
          <ac:spMkLst>
            <pc:docMk/>
            <pc:sldMk cId="3813731007" sldId="287"/>
            <ac:spMk id="6" creationId="{00F92D28-E066-4E19-90CC-A11E701B0223}"/>
          </ac:spMkLst>
        </pc:spChg>
        <pc:spChg chg="add mod">
          <ac:chgData name="Vitaly Khozyainov" userId="cfac2edbbe764d31" providerId="LiveId" clId="{C56DB750-54DD-4CAB-B518-63EDE821E32A}" dt="2021-11-29T01:15:25.913" v="923" actId="1076"/>
          <ac:spMkLst>
            <pc:docMk/>
            <pc:sldMk cId="3813731007" sldId="287"/>
            <ac:spMk id="117" creationId="{460F1C06-F64F-4F44-8DE1-05DFBA2F1E2A}"/>
          </ac:spMkLst>
        </pc:spChg>
        <pc:grpChg chg="del">
          <ac:chgData name="Vitaly Khozyainov" userId="cfac2edbbe764d31" providerId="LiveId" clId="{C56DB750-54DD-4CAB-B518-63EDE821E32A}" dt="2021-11-29T01:15:08.972" v="921" actId="478"/>
          <ac:grpSpMkLst>
            <pc:docMk/>
            <pc:sldMk cId="3813731007" sldId="287"/>
            <ac:grpSpMk id="47" creationId="{AF969308-7D46-4DB9-BEEA-20816E324E23}"/>
          </ac:grpSpMkLst>
        </pc:grpChg>
        <pc:graphicFrameChg chg="mod modGraphic">
          <ac:chgData name="Vitaly Khozyainov" userId="cfac2edbbe764d31" providerId="LiveId" clId="{C56DB750-54DD-4CAB-B518-63EDE821E32A}" dt="2021-11-29T01:19:15.434" v="946" actId="20577"/>
          <ac:graphicFrameMkLst>
            <pc:docMk/>
            <pc:sldMk cId="3813731007" sldId="287"/>
            <ac:graphicFrameMk id="56" creationId="{00000000-0000-0000-0000-000000000000}"/>
          </ac:graphicFrameMkLst>
        </pc:graphicFrameChg>
        <pc:cxnChg chg="del mod">
          <ac:chgData name="Vitaly Khozyainov" userId="cfac2edbbe764d31" providerId="LiveId" clId="{C56DB750-54DD-4CAB-B518-63EDE821E32A}" dt="2021-11-29T01:16:59.287" v="937" actId="478"/>
          <ac:cxnSpMkLst>
            <pc:docMk/>
            <pc:sldMk cId="3813731007" sldId="287"/>
            <ac:cxnSpMk id="4" creationId="{783C37ED-C883-4E05-A4CD-CA5848ED724F}"/>
          </ac:cxnSpMkLst>
        </pc:cxnChg>
        <pc:cxnChg chg="add mod">
          <ac:chgData name="Vitaly Khozyainov" userId="cfac2edbbe764d31" providerId="LiveId" clId="{C56DB750-54DD-4CAB-B518-63EDE821E32A}" dt="2021-11-29T01:16:00.992" v="928" actId="14100"/>
          <ac:cxnSpMkLst>
            <pc:docMk/>
            <pc:sldMk cId="3813731007" sldId="287"/>
            <ac:cxnSpMk id="118" creationId="{AEE6AC16-451E-40EF-AE41-0BE195F579DE}"/>
          </ac:cxnSpMkLst>
        </pc:cxnChg>
        <pc:cxnChg chg="add mod">
          <ac:chgData name="Vitaly Khozyainov" userId="cfac2edbbe764d31" providerId="LiveId" clId="{C56DB750-54DD-4CAB-B518-63EDE821E32A}" dt="2021-11-29T01:16:08.992" v="931" actId="14100"/>
          <ac:cxnSpMkLst>
            <pc:docMk/>
            <pc:sldMk cId="3813731007" sldId="287"/>
            <ac:cxnSpMk id="119" creationId="{DA999DD6-52FC-4540-BABF-4AE7D0D1CDE1}"/>
          </ac:cxnSpMkLst>
        </pc:cxnChg>
        <pc:cxnChg chg="add mod">
          <ac:chgData name="Vitaly Khozyainov" userId="cfac2edbbe764d31" providerId="LiveId" clId="{C56DB750-54DD-4CAB-B518-63EDE821E32A}" dt="2021-11-29T01:16:13.076" v="933" actId="1076"/>
          <ac:cxnSpMkLst>
            <pc:docMk/>
            <pc:sldMk cId="3813731007" sldId="287"/>
            <ac:cxnSpMk id="120" creationId="{9BE66B73-CE42-4ACC-93F8-DD209C529A1C}"/>
          </ac:cxnSpMkLst>
        </pc:cxnChg>
      </pc:sldChg>
      <pc:sldChg chg="addSp delSp modSp mod">
        <pc:chgData name="Vitaly Khozyainov" userId="cfac2edbbe764d31" providerId="LiveId" clId="{C56DB750-54DD-4CAB-B518-63EDE821E32A}" dt="2021-11-29T01:22:58.524" v="1014" actId="1076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add mod">
          <ac:chgData name="Vitaly Khozyainov" userId="cfac2edbbe764d31" providerId="LiveId" clId="{C56DB750-54DD-4CAB-B518-63EDE821E32A}" dt="2021-11-29T01:22:58.524" v="1014" actId="1076"/>
          <ac:spMkLst>
            <pc:docMk/>
            <pc:sldMk cId="3988030678" sldId="288"/>
            <ac:spMk id="68" creationId="{323B98AC-E64B-4E91-8E19-79CACE19C2E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del mod">
          <ac:chgData name="Vitaly Khozyainov" userId="cfac2edbbe764d31" providerId="LiveId" clId="{C56DB750-54DD-4CAB-B518-63EDE821E32A}" dt="2021-11-29T01:22:19.563" v="998" actId="478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 modGraphic">
          <ac:chgData name="Vitaly Khozyainov" userId="cfac2edbbe764d31" providerId="LiveId" clId="{C56DB750-54DD-4CAB-B518-63EDE821E32A}" dt="2021-11-29T01:22:14.086" v="99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9T01:22:58.524" v="1014" actId="1076"/>
          <ac:cxnSpMkLst>
            <pc:docMk/>
            <pc:sldMk cId="3988030678" sldId="288"/>
            <ac:cxnSpMk id="69" creationId="{BDE3F1B4-B851-4F88-BCAC-BFABD76CA9D5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Sp delSp modSp mod">
        <pc:chgData name="Vitaly Khozyainov" userId="cfac2edbbe764d31" providerId="LiveId" clId="{C56DB750-54DD-4CAB-B518-63EDE821E32A}" dt="2021-11-29T01:19:46.002" v="954" actId="20577"/>
        <pc:sldMkLst>
          <pc:docMk/>
          <pc:sldMk cId="1389726044" sldId="289"/>
        </pc:sldMkLst>
        <pc:spChg chg="add mod">
          <ac:chgData name="Vitaly Khozyainov" userId="cfac2edbbe764d31" providerId="LiveId" clId="{C56DB750-54DD-4CAB-B518-63EDE821E32A}" dt="2021-11-29T01:13:27.122" v="916" actId="1076"/>
          <ac:spMkLst>
            <pc:docMk/>
            <pc:sldMk cId="1389726044" sldId="289"/>
            <ac:spMk id="92" creationId="{D3F27A0C-A765-4851-AB8E-82661F02068D}"/>
          </ac:spMkLst>
        </pc:spChg>
        <pc:spChg chg="add mod">
          <ac:chgData name="Vitaly Khozyainov" userId="cfac2edbbe764d31" providerId="LiveId" clId="{C56DB750-54DD-4CAB-B518-63EDE821E32A}" dt="2021-11-29T01:13:46.362" v="919" actId="1076"/>
          <ac:spMkLst>
            <pc:docMk/>
            <pc:sldMk cId="1389726044" sldId="289"/>
            <ac:spMk id="110" creationId="{D9A80FFF-3F26-47C1-A281-33C71D2B1D1F}"/>
          </ac:spMkLst>
        </pc:spChg>
        <pc:grpChg chg="del">
          <ac:chgData name="Vitaly Khozyainov" userId="cfac2edbbe764d31" providerId="LiveId" clId="{C56DB750-54DD-4CAB-B518-63EDE821E32A}" dt="2021-11-29T01:13:33.170" v="917" actId="478"/>
          <ac:grpSpMkLst>
            <pc:docMk/>
            <pc:sldMk cId="1389726044" sldId="289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9T01:13:15.044" v="914" actId="478"/>
          <ac:grpSpMkLst>
            <pc:docMk/>
            <pc:sldMk cId="1389726044" sldId="289"/>
            <ac:grpSpMk id="84" creationId="{9FC55464-C16B-1C42-9586-40B6C6C8C4B4}"/>
          </ac:grpSpMkLst>
        </pc:grpChg>
        <pc:graphicFrameChg chg="mod modGraphic">
          <ac:chgData name="Vitaly Khozyainov" userId="cfac2edbbe764d31" providerId="LiveId" clId="{C56DB750-54DD-4CAB-B518-63EDE821E32A}" dt="2021-11-29T01:19:46.002" v="954" actId="20577"/>
          <ac:graphicFrameMkLst>
            <pc:docMk/>
            <pc:sldMk cId="1389726044" sldId="289"/>
            <ac:graphicFrameMk id="56" creationId="{00000000-0000-0000-0000-000000000000}"/>
          </ac:graphicFrameMkLst>
        </pc:graphicFrameChg>
        <pc:cxnChg chg="add mod">
          <ac:chgData name="Vitaly Khozyainov" userId="cfac2edbbe764d31" providerId="LiveId" clId="{C56DB750-54DD-4CAB-B518-63EDE821E32A}" dt="2021-11-29T01:13:46.362" v="919" actId="1076"/>
          <ac:cxnSpMkLst>
            <pc:docMk/>
            <pc:sldMk cId="1389726044" sldId="289"/>
            <ac:cxnSpMk id="111" creationId="{7A5E751A-4B9B-4446-9016-DB326EC9A13E}"/>
          </ac:cxnSpMkLst>
        </pc:cxnChg>
      </pc:sldChg>
      <pc:sldChg chg="add del">
        <pc:chgData name="Vitaly Khozyainov" userId="cfac2edbbe764d31" providerId="LiveId" clId="{C56DB750-54DD-4CAB-B518-63EDE821E32A}" dt="2021-11-29T01:14:07.595" v="920" actId="2696"/>
        <pc:sldMkLst>
          <pc:docMk/>
          <pc:sldMk cId="1685100362" sldId="290"/>
        </pc:sldMkLst>
      </pc:sldChg>
      <pc:sldChg chg="addSp delSp modSp add mod ord">
        <pc:chgData name="Vitaly Khozyainov" userId="cfac2edbbe764d31" providerId="LiveId" clId="{C56DB750-54DD-4CAB-B518-63EDE821E32A}" dt="2021-11-29T01:23:46.649" v="1022" actId="14100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spChg chg="add mod">
          <ac:chgData name="Vitaly Khozyainov" userId="cfac2edbbe764d31" providerId="LiveId" clId="{C56DB750-54DD-4CAB-B518-63EDE821E32A}" dt="2021-11-29T01:22:50.488" v="1012" actId="14100"/>
          <ac:spMkLst>
            <pc:docMk/>
            <pc:sldMk cId="1586356851" sldId="291"/>
            <ac:spMk id="142" creationId="{2949EE3B-5E14-4E31-AD13-DDD13AE84071}"/>
          </ac:spMkLst>
        </pc:spChg>
        <pc:spChg chg="add mod">
          <ac:chgData name="Vitaly Khozyainov" userId="cfac2edbbe764d31" providerId="LiveId" clId="{C56DB750-54DD-4CAB-B518-63EDE821E32A}" dt="2021-11-29T01:23:28.212" v="1018" actId="14100"/>
          <ac:spMkLst>
            <pc:docMk/>
            <pc:sldMk cId="1586356851" sldId="291"/>
            <ac:spMk id="144" creationId="{A50A8204-F1D6-4956-8423-C9F1681F3710}"/>
          </ac:spMkLst>
        </pc:spChg>
        <pc:spChg chg="add mod">
          <ac:chgData name="Vitaly Khozyainov" userId="cfac2edbbe764d31" providerId="LiveId" clId="{C56DB750-54DD-4CAB-B518-63EDE821E32A}" dt="2021-11-29T01:23:46.649" v="1022" actId="14100"/>
          <ac:spMkLst>
            <pc:docMk/>
            <pc:sldMk cId="1586356851" sldId="291"/>
            <ac:spMk id="145" creationId="{B3413F2F-9F15-47FC-8D01-C2BF90B08C10}"/>
          </ac:spMkLst>
        </pc:spChg>
        <pc:grpChg chg="del">
          <ac:chgData name="Vitaly Khozyainov" userId="cfac2edbbe764d31" providerId="LiveId" clId="{C56DB750-54DD-4CAB-B518-63EDE821E32A}" dt="2021-11-29T01:22:27.655" v="999" actId="478"/>
          <ac:grpSpMkLst>
            <pc:docMk/>
            <pc:sldMk cId="1586356851" sldId="291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9T01:23:36.632" v="1019" actId="478"/>
          <ac:grpSpMkLst>
            <pc:docMk/>
            <pc:sldMk cId="1586356851" sldId="291"/>
            <ac:grpSpMk id="84" creationId="{9FC55464-C16B-1C42-9586-40B6C6C8C4B4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del mod">
          <ac:chgData name="Vitaly Khozyainov" userId="cfac2edbbe764d31" providerId="LiveId" clId="{C56DB750-54DD-4CAB-B518-63EDE821E32A}" dt="2021-11-29T01:23:15.790" v="1015" actId="478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 modGraphic">
          <ac:chgData name="Vitaly Khozyainov" userId="cfac2edbbe764d31" providerId="LiveId" clId="{C56DB750-54DD-4CAB-B518-63EDE821E32A}" dt="2021-11-29T01:21:52.255" v="989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  <pc:cxnChg chg="add mod">
          <ac:chgData name="Vitaly Khozyainov" userId="cfac2edbbe764d31" providerId="LiveId" clId="{C56DB750-54DD-4CAB-B518-63EDE821E32A}" dt="2021-11-29T01:22:43.851" v="1001" actId="1076"/>
          <ac:cxnSpMkLst>
            <pc:docMk/>
            <pc:sldMk cId="1586356851" sldId="291"/>
            <ac:cxnSpMk id="143" creationId="{C871DA6B-9433-4E0F-A2C0-CCB79AB0EAA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  <pc:sldChg chg="addSp delSp modSp add mod ord">
        <pc:chgData name="Vitaly Khozyainov" userId="cfac2edbbe764d31" providerId="LiveId" clId="{C56DB750-54DD-4CAB-B518-63EDE821E32A}" dt="2021-12-04T04:25:17.288" v="1625" actId="20577"/>
        <pc:sldMkLst>
          <pc:docMk/>
          <pc:sldMk cId="3726219689" sldId="292"/>
        </pc:sldMkLst>
        <pc:spChg chg="mod">
          <ac:chgData name="Vitaly Khozyainov" userId="cfac2edbbe764d31" providerId="LiveId" clId="{C56DB750-54DD-4CAB-B518-63EDE821E32A}" dt="2021-12-04T04:22:47.208" v="1493" actId="1076"/>
          <ac:spMkLst>
            <pc:docMk/>
            <pc:sldMk cId="3726219689" sldId="292"/>
            <ac:spMk id="5" creationId="{E8CFCFEF-A970-44DF-80D4-96841A4555B8}"/>
          </ac:spMkLst>
        </pc:spChg>
        <pc:spChg chg="mod">
          <ac:chgData name="Vitaly Khozyainov" userId="cfac2edbbe764d31" providerId="LiveId" clId="{C56DB750-54DD-4CAB-B518-63EDE821E32A}" dt="2021-12-04T04:24:37.875" v="1592" actId="1076"/>
          <ac:spMkLst>
            <pc:docMk/>
            <pc:sldMk cId="3726219689" sldId="292"/>
            <ac:spMk id="30" creationId="{A95516F6-6F63-48CF-BF34-F3E0AA577BDC}"/>
          </ac:spMkLst>
        </pc:spChg>
        <pc:spChg chg="mod">
          <ac:chgData name="Vitaly Khozyainov" userId="cfac2edbbe764d31" providerId="LiveId" clId="{C56DB750-54DD-4CAB-B518-63EDE821E32A}" dt="2021-12-04T04:24:41.801" v="1593" actId="1076"/>
          <ac:spMkLst>
            <pc:docMk/>
            <pc:sldMk cId="3726219689" sldId="292"/>
            <ac:spMk id="31" creationId="{5E3BF47C-E13B-40A5-8D12-D978D0EA9CD3}"/>
          </ac:spMkLst>
        </pc:spChg>
        <pc:spChg chg="mod">
          <ac:chgData name="Vitaly Khozyainov" userId="cfac2edbbe764d31" providerId="LiveId" clId="{C56DB750-54DD-4CAB-B518-63EDE821E32A}" dt="2021-12-04T04:24:45.838" v="1594" actId="1076"/>
          <ac:spMkLst>
            <pc:docMk/>
            <pc:sldMk cId="3726219689" sldId="292"/>
            <ac:spMk id="32" creationId="{7DB5A6A0-112B-481A-BA7B-09087685E56A}"/>
          </ac:spMkLst>
        </pc:spChg>
        <pc:spChg chg="add mod">
          <ac:chgData name="Vitaly Khozyainov" userId="cfac2edbbe764d31" providerId="LiveId" clId="{C56DB750-54DD-4CAB-B518-63EDE821E32A}" dt="2021-12-04T04:22:22.561" v="1489" actId="14100"/>
          <ac:spMkLst>
            <pc:docMk/>
            <pc:sldMk cId="3726219689" sldId="292"/>
            <ac:spMk id="69" creationId="{76469437-6B84-4672-9BF2-D77F9EAC93BD}"/>
          </ac:spMkLst>
        </pc:spChg>
        <pc:spChg chg="mod">
          <ac:chgData name="Vitaly Khozyainov" userId="cfac2edbbe764d31" providerId="LiveId" clId="{C56DB750-54DD-4CAB-B518-63EDE821E32A}" dt="2021-12-04T04:22:15.601" v="1488" actId="1076"/>
          <ac:spMkLst>
            <pc:docMk/>
            <pc:sldMk cId="3726219689" sldId="292"/>
            <ac:spMk id="102" creationId="{5B6612A9-CE68-470E-81A3-605B333EECB0}"/>
          </ac:spMkLst>
        </pc:spChg>
        <pc:spChg chg="del">
          <ac:chgData name="Vitaly Khozyainov" userId="cfac2edbbe764d31" providerId="LiveId" clId="{C56DB750-54DD-4CAB-B518-63EDE821E32A}" dt="2021-12-04T04:20:20.101" v="1475" actId="478"/>
          <ac:spMkLst>
            <pc:docMk/>
            <pc:sldMk cId="3726219689" sldId="292"/>
            <ac:spMk id="103" creationId="{7C8E6802-423F-2547-810A-2479239C9D46}"/>
          </ac:spMkLst>
        </pc:spChg>
        <pc:grpChg chg="mod">
          <ac:chgData name="Vitaly Khozyainov" userId="cfac2edbbe764d31" providerId="LiveId" clId="{C56DB750-54DD-4CAB-B518-63EDE821E32A}" dt="2021-12-04T04:21:15.833" v="1478" actId="1076"/>
          <ac:grpSpMkLst>
            <pc:docMk/>
            <pc:sldMk cId="3726219689" sldId="292"/>
            <ac:grpSpMk id="90" creationId="{5600A2D5-2DFB-734A-B678-E60106E17239}"/>
          </ac:grpSpMkLst>
        </pc:grpChg>
        <pc:grpChg chg="mod">
          <ac:chgData name="Vitaly Khozyainov" userId="cfac2edbbe764d31" providerId="LiveId" clId="{C56DB750-54DD-4CAB-B518-63EDE821E32A}" dt="2021-12-04T04:21:12.441" v="1477" actId="1076"/>
          <ac:grpSpMkLst>
            <pc:docMk/>
            <pc:sldMk cId="3726219689" sldId="292"/>
            <ac:grpSpMk id="94" creationId="{D07059E6-F548-FE49-8FBC-72777F3E74AE}"/>
          </ac:grpSpMkLst>
        </pc:grpChg>
        <pc:grpChg chg="mod">
          <ac:chgData name="Vitaly Khozyainov" userId="cfac2edbbe764d31" providerId="LiveId" clId="{C56DB750-54DD-4CAB-B518-63EDE821E32A}" dt="2021-12-04T04:21:08.861" v="1476" actId="1076"/>
          <ac:grpSpMkLst>
            <pc:docMk/>
            <pc:sldMk cId="3726219689" sldId="292"/>
            <ac:grpSpMk id="98" creationId="{66E377B4-3709-AC4D-B001-18B13B876AE1}"/>
          </ac:grpSpMkLst>
        </pc:grpChg>
        <pc:graphicFrameChg chg="modGraphic">
          <ac:chgData name="Vitaly Khozyainov" userId="cfac2edbbe764d31" providerId="LiveId" clId="{C56DB750-54DD-4CAB-B518-63EDE821E32A}" dt="2021-12-04T04:25:17.288" v="1625" actId="20577"/>
          <ac:graphicFrameMkLst>
            <pc:docMk/>
            <pc:sldMk cId="3726219689" sldId="292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2-04T04:22:06.269" v="1487" actId="14100"/>
          <ac:cxnSpMkLst>
            <pc:docMk/>
            <pc:sldMk cId="3726219689" sldId="292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2-04T04:21:55.139" v="1484" actId="478"/>
          <ac:cxnSpMkLst>
            <pc:docMk/>
            <pc:sldMk cId="3726219689" sldId="292"/>
            <ac:cxnSpMk id="18" creationId="{1AF159CE-0BDC-49B1-AE25-052BB909AC68}"/>
          </ac:cxnSpMkLst>
        </pc:cxnChg>
        <pc:cxnChg chg="mod">
          <ac:chgData name="Vitaly Khozyainov" userId="cfac2edbbe764d31" providerId="LiveId" clId="{C56DB750-54DD-4CAB-B518-63EDE821E32A}" dt="2021-12-04T04:22:42.455" v="1492" actId="14100"/>
          <ac:cxnSpMkLst>
            <pc:docMk/>
            <pc:sldMk cId="3726219689" sldId="292"/>
            <ac:cxnSpMk id="104" creationId="{B4687A88-3752-43D4-9933-8032C5AF67C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04.12.2021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91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95503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Prince of State Planning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spending your work day at the State Planning Committee of the USSR playing F-117, you are accosted on the street by a group of Libyans. They wish to retaliate for the 100</a:t>
                      </a:r>
                      <a:r>
                        <a:rPr kumimoji="0" lang="en-US" sz="11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bombing of Tripoli you completed that day. Defend yourself with your government issued sidearm, a Makarov with an 8-round magazine, carried per regulations with an empty chamber.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Facing down range, gun downloaded to 8 rounds with an empty chamber and holstered, wrists below belt. PCC Loaded, safety on. Stock touching belt with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starting line, at the start signal, engage T1-T3 while retreating to position A. From position A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engage T4-T6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4008191" y="7477912"/>
            <a:ext cx="118269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4358399" y="835767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414483" y="67680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657481" y="59906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437922" y="61701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070793" y="7438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765175" y="68281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514600" y="64906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78" name="Group 292">
            <a:extLst>
              <a:ext uri="{FF2B5EF4-FFF2-40B4-BE49-F238E27FC236}">
                <a16:creationId xmlns:a16="http://schemas.microsoft.com/office/drawing/2014/main" id="{F385898A-F525-4A4D-9321-8DE6F7C16F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63881" y="5889003"/>
            <a:ext cx="222250" cy="858838"/>
            <a:chOff x="384" y="816"/>
            <a:chExt cx="140" cy="541"/>
          </a:xfrm>
        </p:grpSpPr>
        <p:sp>
          <p:nvSpPr>
            <p:cNvPr id="79" name="Line 293">
              <a:extLst>
                <a:ext uri="{FF2B5EF4-FFF2-40B4-BE49-F238E27FC236}">
                  <a16:creationId xmlns:a16="http://schemas.microsoft.com/office/drawing/2014/main" id="{97096649-FB6B-114A-BD6D-46EE36D93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4">
              <a:extLst>
                <a:ext uri="{FF2B5EF4-FFF2-40B4-BE49-F238E27FC236}">
                  <a16:creationId xmlns:a16="http://schemas.microsoft.com/office/drawing/2014/main" id="{205219F8-5AAE-EC45-8BA5-1189B6D19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5">
              <a:extLst>
                <a:ext uri="{FF2B5EF4-FFF2-40B4-BE49-F238E27FC236}">
                  <a16:creationId xmlns:a16="http://schemas.microsoft.com/office/drawing/2014/main" id="{5EAB8CF0-4C4E-BD4C-B634-A06D11D4B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2">
            <a:extLst>
              <a:ext uri="{FF2B5EF4-FFF2-40B4-BE49-F238E27FC236}">
                <a16:creationId xmlns:a16="http://schemas.microsoft.com/office/drawing/2014/main" id="{B4ECC8F2-93E6-154D-816F-12E5E7F4D53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07473" y="6242636"/>
            <a:ext cx="222250" cy="858838"/>
            <a:chOff x="384" y="816"/>
            <a:chExt cx="140" cy="541"/>
          </a:xfrm>
        </p:grpSpPr>
        <p:sp>
          <p:nvSpPr>
            <p:cNvPr id="83" name="Line 293">
              <a:extLst>
                <a:ext uri="{FF2B5EF4-FFF2-40B4-BE49-F238E27FC236}">
                  <a16:creationId xmlns:a16="http://schemas.microsoft.com/office/drawing/2014/main" id="{917E84CC-4C03-BD46-A6CB-09A6D87A0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4">
              <a:extLst>
                <a:ext uri="{FF2B5EF4-FFF2-40B4-BE49-F238E27FC236}">
                  <a16:creationId xmlns:a16="http://schemas.microsoft.com/office/drawing/2014/main" id="{79EAF956-A55C-0A4E-9B09-EE734E439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5">
              <a:extLst>
                <a:ext uri="{FF2B5EF4-FFF2-40B4-BE49-F238E27FC236}">
                  <a16:creationId xmlns:a16="http://schemas.microsoft.com/office/drawing/2014/main" id="{2D772D6B-2B16-AB43-9AD3-13C23236E2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92">
            <a:extLst>
              <a:ext uri="{FF2B5EF4-FFF2-40B4-BE49-F238E27FC236}">
                <a16:creationId xmlns:a16="http://schemas.microsoft.com/office/drawing/2014/main" id="{DD3AEB9C-10A8-6B44-A603-E5A99887AC4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24959" y="5854435"/>
            <a:ext cx="222250" cy="858838"/>
            <a:chOff x="384" y="816"/>
            <a:chExt cx="140" cy="541"/>
          </a:xfrm>
        </p:grpSpPr>
        <p:sp>
          <p:nvSpPr>
            <p:cNvPr id="87" name="Line 293">
              <a:extLst>
                <a:ext uri="{FF2B5EF4-FFF2-40B4-BE49-F238E27FC236}">
                  <a16:creationId xmlns:a16="http://schemas.microsoft.com/office/drawing/2014/main" id="{B1F96301-84C7-3043-970B-154F1060D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4">
              <a:extLst>
                <a:ext uri="{FF2B5EF4-FFF2-40B4-BE49-F238E27FC236}">
                  <a16:creationId xmlns:a16="http://schemas.microsoft.com/office/drawing/2014/main" id="{D9EDE9C3-1E19-1B43-BF9D-9D7A955C9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5">
              <a:extLst>
                <a:ext uri="{FF2B5EF4-FFF2-40B4-BE49-F238E27FC236}">
                  <a16:creationId xmlns:a16="http://schemas.microsoft.com/office/drawing/2014/main" id="{83920A4C-753A-2846-A8E4-87E705D621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2">
            <a:extLst>
              <a:ext uri="{FF2B5EF4-FFF2-40B4-BE49-F238E27FC236}">
                <a16:creationId xmlns:a16="http://schemas.microsoft.com/office/drawing/2014/main" id="{5600A2D5-2DFB-734A-B678-E60106E172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10571" y="6531561"/>
            <a:ext cx="222250" cy="858838"/>
            <a:chOff x="384" y="816"/>
            <a:chExt cx="140" cy="541"/>
          </a:xfrm>
        </p:grpSpPr>
        <p:sp>
          <p:nvSpPr>
            <p:cNvPr id="91" name="Line 293">
              <a:extLst>
                <a:ext uri="{FF2B5EF4-FFF2-40B4-BE49-F238E27FC236}">
                  <a16:creationId xmlns:a16="http://schemas.microsoft.com/office/drawing/2014/main" id="{CD784757-0441-2A43-A800-A2BB87F1C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94">
              <a:extLst>
                <a:ext uri="{FF2B5EF4-FFF2-40B4-BE49-F238E27FC236}">
                  <a16:creationId xmlns:a16="http://schemas.microsoft.com/office/drawing/2014/main" id="{CDFA90ED-EF86-E746-9AED-A743AB02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95">
              <a:extLst>
                <a:ext uri="{FF2B5EF4-FFF2-40B4-BE49-F238E27FC236}">
                  <a16:creationId xmlns:a16="http://schemas.microsoft.com/office/drawing/2014/main" id="{155D072E-8D9E-6F41-9670-18FD002447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>
            <a:extLst>
              <a:ext uri="{FF2B5EF4-FFF2-40B4-BE49-F238E27FC236}">
                <a16:creationId xmlns:a16="http://schemas.microsoft.com/office/drawing/2014/main" id="{D07059E6-F548-FE49-8FBC-72777F3E74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59668" y="5921424"/>
            <a:ext cx="222250" cy="858838"/>
            <a:chOff x="384" y="816"/>
            <a:chExt cx="140" cy="541"/>
          </a:xfrm>
        </p:grpSpPr>
        <p:sp>
          <p:nvSpPr>
            <p:cNvPr id="95" name="Line 293">
              <a:extLst>
                <a:ext uri="{FF2B5EF4-FFF2-40B4-BE49-F238E27FC236}">
                  <a16:creationId xmlns:a16="http://schemas.microsoft.com/office/drawing/2014/main" id="{23F03D20-5F8A-7C42-A8B5-23C48F6D9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>
              <a:extLst>
                <a:ext uri="{FF2B5EF4-FFF2-40B4-BE49-F238E27FC236}">
                  <a16:creationId xmlns:a16="http://schemas.microsoft.com/office/drawing/2014/main" id="{0D158345-E58D-4646-8992-2859AC39F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>
              <a:extLst>
                <a:ext uri="{FF2B5EF4-FFF2-40B4-BE49-F238E27FC236}">
                  <a16:creationId xmlns:a16="http://schemas.microsoft.com/office/drawing/2014/main" id="{3BBEC92C-43C0-564E-AD97-20F2D68317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2">
            <a:extLst>
              <a:ext uri="{FF2B5EF4-FFF2-40B4-BE49-F238E27FC236}">
                <a16:creationId xmlns:a16="http://schemas.microsoft.com/office/drawing/2014/main" id="{66E377B4-3709-AC4D-B001-18B13B876A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88068" y="5616584"/>
            <a:ext cx="222250" cy="858838"/>
            <a:chOff x="384" y="816"/>
            <a:chExt cx="140" cy="541"/>
          </a:xfrm>
        </p:grpSpPr>
        <p:sp>
          <p:nvSpPr>
            <p:cNvPr id="99" name="Line 293">
              <a:extLst>
                <a:ext uri="{FF2B5EF4-FFF2-40B4-BE49-F238E27FC236}">
                  <a16:creationId xmlns:a16="http://schemas.microsoft.com/office/drawing/2014/main" id="{E4602B62-CD3C-BF47-B240-3E1B335D1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4">
              <a:extLst>
                <a:ext uri="{FF2B5EF4-FFF2-40B4-BE49-F238E27FC236}">
                  <a16:creationId xmlns:a16="http://schemas.microsoft.com/office/drawing/2014/main" id="{120627D2-E8BF-A54C-BF8C-881942C55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5">
              <a:extLst>
                <a:ext uri="{FF2B5EF4-FFF2-40B4-BE49-F238E27FC236}">
                  <a16:creationId xmlns:a16="http://schemas.microsoft.com/office/drawing/2014/main" id="{6A248C1D-771D-8345-996F-D01CC0906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5B6612A9-CE68-470E-81A3-605B333EECB0}"/>
              </a:ext>
            </a:extLst>
          </p:cNvPr>
          <p:cNvSpPr txBox="1"/>
          <p:nvPr/>
        </p:nvSpPr>
        <p:spPr>
          <a:xfrm>
            <a:off x="4286932" y="7526510"/>
            <a:ext cx="7885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4687A88-3752-43D4-9933-8032C5AF67CC}"/>
              </a:ext>
            </a:extLst>
          </p:cNvPr>
          <p:cNvCxnSpPr>
            <a:cxnSpLocks/>
          </p:cNvCxnSpPr>
          <p:nvPr/>
        </p:nvCxnSpPr>
        <p:spPr>
          <a:xfrm flipV="1">
            <a:off x="4142566" y="8042057"/>
            <a:ext cx="1" cy="7209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reeform 55">
            <a:extLst>
              <a:ext uri="{FF2B5EF4-FFF2-40B4-BE49-F238E27FC236}">
                <a16:creationId xmlns:a16="http://schemas.microsoft.com/office/drawing/2014/main" id="{76469437-6B84-4672-9BF2-D77F9EAC93BD}"/>
              </a:ext>
            </a:extLst>
          </p:cNvPr>
          <p:cNvSpPr>
            <a:spLocks/>
          </p:cNvSpPr>
          <p:nvPr/>
        </p:nvSpPr>
        <p:spPr bwMode="auto">
          <a:xfrm>
            <a:off x="3554162" y="5803835"/>
            <a:ext cx="588404" cy="2238221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96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212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190</cp:revision>
  <dcterms:created xsi:type="dcterms:W3CDTF">2002-08-21T12:11:08Z</dcterms:created>
  <dcterms:modified xsi:type="dcterms:W3CDTF">2021-12-05T04:25:06Z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