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0" d="100"/>
          <a:sy n="110" d="100"/>
        </p:scale>
        <p:origin x="4290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28.11.2021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13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3761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Special Use Range,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Case For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FN 5.7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Commie paratroopers wearing body armor invaded your homeland. Get rid of the reds!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box, facing down range, gun loaded and holstered, wrists below belt. PCC Loaded, safety on. Stock touching belt with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 through T3 from the start box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492604" y="7111325"/>
            <a:ext cx="146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 </a:t>
            </a:r>
            <a:r>
              <a:rPr lang="en-US" dirty="0"/>
              <a:t>– 8 yds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042872" y="6211683"/>
            <a:ext cx="17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 </a:t>
            </a:r>
            <a:r>
              <a:rPr lang="en-US" dirty="0"/>
              <a:t>– 16 yds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571151" y="5111180"/>
            <a:ext cx="191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 </a:t>
            </a:r>
            <a:r>
              <a:rPr lang="en-US" dirty="0"/>
              <a:t>– 22 yds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1896825" y="87630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64" name="Group 170">
            <a:extLst>
              <a:ext uri="{FF2B5EF4-FFF2-40B4-BE49-F238E27FC236}">
                <a16:creationId xmlns:a16="http://schemas.microsoft.com/office/drawing/2014/main" id="{BE555BD1-5686-DA43-A6C8-9C5844BE527B}"/>
              </a:ext>
            </a:extLst>
          </p:cNvPr>
          <p:cNvGrpSpPr>
            <a:grpSpLocks/>
          </p:cNvGrpSpPr>
          <p:nvPr/>
        </p:nvGrpSpPr>
        <p:grpSpPr bwMode="auto">
          <a:xfrm>
            <a:off x="1679480" y="6012785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0CA45507-65D0-1C48-BA88-2617137B6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F68696ED-2E1C-B140-8831-874C8DFBC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FBC14749-E8F9-3A45-BF25-F03FADF99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BEA84F55-2DB1-8B41-92F3-B3AD4784D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A96E9FDC-1B03-5641-8B25-F7FABC6A5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170">
            <a:extLst>
              <a:ext uri="{FF2B5EF4-FFF2-40B4-BE49-F238E27FC236}">
                <a16:creationId xmlns:a16="http://schemas.microsoft.com/office/drawing/2014/main" id="{75C2B07F-C0A7-8B48-B22D-B3C311BF92F7}"/>
              </a:ext>
            </a:extLst>
          </p:cNvPr>
          <p:cNvGrpSpPr>
            <a:grpSpLocks/>
          </p:cNvGrpSpPr>
          <p:nvPr/>
        </p:nvGrpSpPr>
        <p:grpSpPr bwMode="auto">
          <a:xfrm>
            <a:off x="1248450" y="4972421"/>
            <a:ext cx="288925" cy="787400"/>
            <a:chOff x="1008" y="2592"/>
            <a:chExt cx="182" cy="496"/>
          </a:xfrm>
        </p:grpSpPr>
        <p:sp>
          <p:nvSpPr>
            <p:cNvPr id="71" name="Line 171">
              <a:extLst>
                <a:ext uri="{FF2B5EF4-FFF2-40B4-BE49-F238E27FC236}">
                  <a16:creationId xmlns:a16="http://schemas.microsoft.com/office/drawing/2014/main" id="{149D21D0-D861-5F47-BA14-022EEB942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72">
              <a:extLst>
                <a:ext uri="{FF2B5EF4-FFF2-40B4-BE49-F238E27FC236}">
                  <a16:creationId xmlns:a16="http://schemas.microsoft.com/office/drawing/2014/main" id="{8AF2544D-AAAA-1742-88A0-5756664B1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173">
              <a:extLst>
                <a:ext uri="{FF2B5EF4-FFF2-40B4-BE49-F238E27FC236}">
                  <a16:creationId xmlns:a16="http://schemas.microsoft.com/office/drawing/2014/main" id="{E7574A1D-A2DC-4747-8F90-924467D3D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74" name="Freeform 174">
                <a:extLst>
                  <a:ext uri="{FF2B5EF4-FFF2-40B4-BE49-F238E27FC236}">
                    <a16:creationId xmlns:a16="http://schemas.microsoft.com/office/drawing/2014/main" id="{4F8AC48F-9935-1145-A657-DC8A47C07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75">
                <a:extLst>
                  <a:ext uri="{FF2B5EF4-FFF2-40B4-BE49-F238E27FC236}">
                    <a16:creationId xmlns:a16="http://schemas.microsoft.com/office/drawing/2014/main" id="{5A67EC34-9ACA-AF41-930A-C83D82590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6" name="Group 170">
            <a:extLst>
              <a:ext uri="{FF2B5EF4-FFF2-40B4-BE49-F238E27FC236}">
                <a16:creationId xmlns:a16="http://schemas.microsoft.com/office/drawing/2014/main" id="{A05AEFD6-A001-7E44-912E-47C03C0709B5}"/>
              </a:ext>
            </a:extLst>
          </p:cNvPr>
          <p:cNvGrpSpPr>
            <a:grpSpLocks/>
          </p:cNvGrpSpPr>
          <p:nvPr/>
        </p:nvGrpSpPr>
        <p:grpSpPr bwMode="auto">
          <a:xfrm>
            <a:off x="2141537" y="6908800"/>
            <a:ext cx="288925" cy="787400"/>
            <a:chOff x="1008" y="2592"/>
            <a:chExt cx="182" cy="496"/>
          </a:xfrm>
        </p:grpSpPr>
        <p:sp>
          <p:nvSpPr>
            <p:cNvPr id="77" name="Line 171">
              <a:extLst>
                <a:ext uri="{FF2B5EF4-FFF2-40B4-BE49-F238E27FC236}">
                  <a16:creationId xmlns:a16="http://schemas.microsoft.com/office/drawing/2014/main" id="{889BF5AE-9104-DA4E-BDFE-70A04B398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72">
              <a:extLst>
                <a:ext uri="{FF2B5EF4-FFF2-40B4-BE49-F238E27FC236}">
                  <a16:creationId xmlns:a16="http://schemas.microsoft.com/office/drawing/2014/main" id="{55DFBC46-1085-9F41-A870-3E8B4946D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173">
              <a:extLst>
                <a:ext uri="{FF2B5EF4-FFF2-40B4-BE49-F238E27FC236}">
                  <a16:creationId xmlns:a16="http://schemas.microsoft.com/office/drawing/2014/main" id="{669C024A-9819-594D-A2D0-A7001F4D8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0" name="Freeform 174">
                <a:extLst>
                  <a:ext uri="{FF2B5EF4-FFF2-40B4-BE49-F238E27FC236}">
                    <a16:creationId xmlns:a16="http://schemas.microsoft.com/office/drawing/2014/main" id="{DBC0D663-CE33-694D-A5E9-A404CDD4A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75">
                <a:extLst>
                  <a:ext uri="{FF2B5EF4-FFF2-40B4-BE49-F238E27FC236}">
                    <a16:creationId xmlns:a16="http://schemas.microsoft.com/office/drawing/2014/main" id="{0C1A48C6-EBD2-9A4E-8BB4-D8DA8A92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0198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121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195</cp:revision>
  <dcterms:created xsi:type="dcterms:W3CDTF">2002-08-21T12:11:08Z</dcterms:created>
  <dcterms:modified xsi:type="dcterms:W3CDTF">2021-11-28T23:50:30Z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