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2" d="100"/>
          <a:sy n="82" d="100"/>
        </p:scale>
        <p:origin x="340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59714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Act Fast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Tim Smith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 are approached by several slobs walking back to your car. The closet guy to you pulls a knife and demands your briefcase. Act fast and get to safety ….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P1 with bag in weak and strong hand at sides. Concealed garment required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the start of the signal, drop the bag and engage T1 with 3 rounds from retention ( ‘the hip’ ) then engage T2 –T3 with 2 rounds each while in retreat to P2. All shots from T1-T3 must be strong hand only. T4 is a surprise slob to be taken in the open on the way to P2. From the cover of P2, Engage T4-T7 from cover.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1" name="Group 134">
            <a:extLst>
              <a:ext uri="{FF2B5EF4-FFF2-40B4-BE49-F238E27FC236}">
                <a16:creationId xmlns:a16="http://schemas.microsoft.com/office/drawing/2014/main" id="{6B437151-0BE6-F64E-AFCC-2E7740056E30}"/>
              </a:ext>
            </a:extLst>
          </p:cNvPr>
          <p:cNvGrpSpPr>
            <a:grpSpLocks/>
          </p:cNvGrpSpPr>
          <p:nvPr/>
        </p:nvGrpSpPr>
        <p:grpSpPr bwMode="auto">
          <a:xfrm>
            <a:off x="957263" y="5984875"/>
            <a:ext cx="381000" cy="866775"/>
            <a:chOff x="6553200" y="5410200"/>
            <a:chExt cx="381000" cy="866774"/>
          </a:xfrm>
        </p:grpSpPr>
        <p:grpSp>
          <p:nvGrpSpPr>
            <p:cNvPr id="212" name="Group 29">
              <a:extLst>
                <a:ext uri="{FF2B5EF4-FFF2-40B4-BE49-F238E27FC236}">
                  <a16:creationId xmlns:a16="http://schemas.microsoft.com/office/drawing/2014/main" id="{ABC2703D-B2F5-0B40-B63B-34C41793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7675" y="5410200"/>
              <a:ext cx="304800" cy="866774"/>
              <a:chOff x="528" y="240"/>
              <a:chExt cx="181" cy="498"/>
            </a:xfrm>
            <a:gradFill>
              <a:gsLst>
                <a:gs pos="0">
                  <a:srgbClr val="FFC000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p:grpSpPr>
          <p:sp>
            <p:nvSpPr>
              <p:cNvPr id="214" name="Line 30">
                <a:extLst>
                  <a:ext uri="{FF2B5EF4-FFF2-40B4-BE49-F238E27FC236}">
                    <a16:creationId xmlns:a16="http://schemas.microsoft.com/office/drawing/2014/main" id="{13712CFB-9010-764A-9DFA-1152D7125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b="1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15" name="Line 31">
                <a:extLst>
                  <a:ext uri="{FF2B5EF4-FFF2-40B4-BE49-F238E27FC236}">
                    <a16:creationId xmlns:a16="http://schemas.microsoft.com/office/drawing/2014/main" id="{6E06C2CC-7C7A-0F4F-B1FA-39F2DA675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b="1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id="{58845640-82E4-FA49-B173-449B6F3B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6 w 277"/>
                  <a:gd name="T1" fmla="*/ 0 h 517"/>
                  <a:gd name="T2" fmla="*/ 35 w 277"/>
                  <a:gd name="T3" fmla="*/ 0 h 517"/>
                  <a:gd name="T4" fmla="*/ 35 w 277"/>
                  <a:gd name="T5" fmla="*/ 18 h 517"/>
                  <a:gd name="T6" fmla="*/ 41 w 277"/>
                  <a:gd name="T7" fmla="*/ 18 h 517"/>
                  <a:gd name="T8" fmla="*/ 50 w 277"/>
                  <a:gd name="T9" fmla="*/ 24 h 517"/>
                  <a:gd name="T10" fmla="*/ 50 w 277"/>
                  <a:gd name="T11" fmla="*/ 71 h 517"/>
                  <a:gd name="T12" fmla="*/ 41 w 277"/>
                  <a:gd name="T13" fmla="*/ 88 h 517"/>
                  <a:gd name="T14" fmla="*/ 9 w 277"/>
                  <a:gd name="T15" fmla="*/ 88 h 517"/>
                  <a:gd name="T16" fmla="*/ 0 w 277"/>
                  <a:gd name="T17" fmla="*/ 71 h 517"/>
                  <a:gd name="T18" fmla="*/ 0 w 277"/>
                  <a:gd name="T19" fmla="*/ 24 h 517"/>
                  <a:gd name="T20" fmla="*/ 9 w 277"/>
                  <a:gd name="T21" fmla="*/ 18 h 517"/>
                  <a:gd name="T22" fmla="*/ 16 w 277"/>
                  <a:gd name="T23" fmla="*/ 18 h 517"/>
                  <a:gd name="T24" fmla="*/ 1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1000" b="1" dirty="0"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13" name="TextBox 114">
              <a:extLst>
                <a:ext uri="{FF2B5EF4-FFF2-40B4-BE49-F238E27FC236}">
                  <a16:creationId xmlns:a16="http://schemas.microsoft.com/office/drawing/2014/main" id="{D9015F8F-4DC1-0748-89B8-8EA47D2F9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5627688"/>
              <a:ext cx="3810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 b="1"/>
            </a:p>
          </p:txBody>
        </p:sp>
      </p:grpSp>
      <p:grpSp>
        <p:nvGrpSpPr>
          <p:cNvPr id="217" name="Group 29">
            <a:extLst>
              <a:ext uri="{FF2B5EF4-FFF2-40B4-BE49-F238E27FC236}">
                <a16:creationId xmlns:a16="http://schemas.microsoft.com/office/drawing/2014/main" id="{73B5D0B0-31BE-6E4A-884F-E4FF319FC132}"/>
              </a:ext>
            </a:extLst>
          </p:cNvPr>
          <p:cNvGrpSpPr>
            <a:grpSpLocks/>
          </p:cNvGrpSpPr>
          <p:nvPr/>
        </p:nvGrpSpPr>
        <p:grpSpPr bwMode="auto">
          <a:xfrm>
            <a:off x="502349" y="4759873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18" name="Line 30">
              <a:extLst>
                <a:ext uri="{FF2B5EF4-FFF2-40B4-BE49-F238E27FC236}">
                  <a16:creationId xmlns:a16="http://schemas.microsoft.com/office/drawing/2014/main" id="{38A65848-622C-644F-9552-33DA76C02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9" name="Line 31">
              <a:extLst>
                <a:ext uri="{FF2B5EF4-FFF2-40B4-BE49-F238E27FC236}">
                  <a16:creationId xmlns:a16="http://schemas.microsoft.com/office/drawing/2014/main" id="{0D176F28-2F52-FE4B-9CBC-3A9B712BC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B0508738-6FA9-0C40-A8AF-8C7D43362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b="1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21" name="TextBox 158">
            <a:extLst>
              <a:ext uri="{FF2B5EF4-FFF2-40B4-BE49-F238E27FC236}">
                <a16:creationId xmlns:a16="http://schemas.microsoft.com/office/drawing/2014/main" id="{C6C6B10E-2697-FA4F-8DBC-84E5DB64E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250112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/>
              <a:t> </a:t>
            </a:r>
          </a:p>
        </p:txBody>
      </p:sp>
      <p:sp>
        <p:nvSpPr>
          <p:cNvPr id="222" name="TextBox 114">
            <a:extLst>
              <a:ext uri="{FF2B5EF4-FFF2-40B4-BE49-F238E27FC236}">
                <a16:creationId xmlns:a16="http://schemas.microsoft.com/office/drawing/2014/main" id="{110800E1-2661-024E-A5B9-A1DB93722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8027987"/>
            <a:ext cx="381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 </a:t>
            </a:r>
          </a:p>
        </p:txBody>
      </p:sp>
      <p:grpSp>
        <p:nvGrpSpPr>
          <p:cNvPr id="223" name="Group 29">
            <a:extLst>
              <a:ext uri="{FF2B5EF4-FFF2-40B4-BE49-F238E27FC236}">
                <a16:creationId xmlns:a16="http://schemas.microsoft.com/office/drawing/2014/main" id="{AD6B9FB5-8AAD-8E40-9133-F495079627F8}"/>
              </a:ext>
            </a:extLst>
          </p:cNvPr>
          <p:cNvGrpSpPr>
            <a:grpSpLocks/>
          </p:cNvGrpSpPr>
          <p:nvPr/>
        </p:nvGrpSpPr>
        <p:grpSpPr bwMode="auto">
          <a:xfrm>
            <a:off x="5085622" y="5023316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24" name="Line 30">
              <a:extLst>
                <a:ext uri="{FF2B5EF4-FFF2-40B4-BE49-F238E27FC236}">
                  <a16:creationId xmlns:a16="http://schemas.microsoft.com/office/drawing/2014/main" id="{474D8ED0-D520-6A46-8233-A0BEB2573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5" name="Line 31">
              <a:extLst>
                <a:ext uri="{FF2B5EF4-FFF2-40B4-BE49-F238E27FC236}">
                  <a16:creationId xmlns:a16="http://schemas.microsoft.com/office/drawing/2014/main" id="{1BC8D938-E837-BC4C-A4DF-A0E41B786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8F37C180-A1DC-6448-A602-A9A809052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b="1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27" name="Group 29">
            <a:extLst>
              <a:ext uri="{FF2B5EF4-FFF2-40B4-BE49-F238E27FC236}">
                <a16:creationId xmlns:a16="http://schemas.microsoft.com/office/drawing/2014/main" id="{0087D02D-A1EF-B94F-A20B-4F779C1C99EE}"/>
              </a:ext>
            </a:extLst>
          </p:cNvPr>
          <p:cNvGrpSpPr>
            <a:grpSpLocks/>
          </p:cNvGrpSpPr>
          <p:nvPr/>
        </p:nvGrpSpPr>
        <p:grpSpPr bwMode="auto">
          <a:xfrm>
            <a:off x="5344109" y="6300788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28" name="Line 30">
              <a:extLst>
                <a:ext uri="{FF2B5EF4-FFF2-40B4-BE49-F238E27FC236}">
                  <a16:creationId xmlns:a16="http://schemas.microsoft.com/office/drawing/2014/main" id="{755BEDAB-4989-FF4D-AF89-9936099AC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9" name="Line 31">
              <a:extLst>
                <a:ext uri="{FF2B5EF4-FFF2-40B4-BE49-F238E27FC236}">
                  <a16:creationId xmlns:a16="http://schemas.microsoft.com/office/drawing/2014/main" id="{4C6BA49D-441A-DA40-B1CC-EEC1BB6F3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96C2A4A2-927B-7A49-9836-F1B65BB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b="1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31" name="TextBox 9">
            <a:extLst>
              <a:ext uri="{FF2B5EF4-FFF2-40B4-BE49-F238E27FC236}">
                <a16:creationId xmlns:a16="http://schemas.microsoft.com/office/drawing/2014/main" id="{F15A304E-346A-AA44-BABE-D2C60C602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8147050"/>
            <a:ext cx="3905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P2</a:t>
            </a:r>
          </a:p>
        </p:txBody>
      </p:sp>
      <p:grpSp>
        <p:nvGrpSpPr>
          <p:cNvPr id="232" name="Group 101">
            <a:extLst>
              <a:ext uri="{FF2B5EF4-FFF2-40B4-BE49-F238E27FC236}">
                <a16:creationId xmlns:a16="http://schemas.microsoft.com/office/drawing/2014/main" id="{B873BC2E-9223-0240-8A1A-149E7DCC4D12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6135687"/>
            <a:ext cx="381000" cy="762000"/>
            <a:chOff x="4098925" y="5054600"/>
            <a:chExt cx="347663" cy="736600"/>
          </a:xfrm>
        </p:grpSpPr>
        <p:sp>
          <p:nvSpPr>
            <p:cNvPr id="233" name="Line 31">
              <a:extLst>
                <a:ext uri="{FF2B5EF4-FFF2-40B4-BE49-F238E27FC236}">
                  <a16:creationId xmlns:a16="http://schemas.microsoft.com/office/drawing/2014/main" id="{0C8C0518-45EF-B54D-881F-B444F766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4" name="Line 30">
              <a:extLst>
                <a:ext uri="{FF2B5EF4-FFF2-40B4-BE49-F238E27FC236}">
                  <a16:creationId xmlns:a16="http://schemas.microsoft.com/office/drawing/2014/main" id="{2D6B6842-8BAC-3541-8E7F-16D7C9D89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5" name="Freeform 74">
              <a:extLst>
                <a:ext uri="{FF2B5EF4-FFF2-40B4-BE49-F238E27FC236}">
                  <a16:creationId xmlns:a16="http://schemas.microsoft.com/office/drawing/2014/main" id="{DC962BE5-91A9-7F4B-B2BC-DEA24ED60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6" name="Line 75">
              <a:extLst>
                <a:ext uri="{FF2B5EF4-FFF2-40B4-BE49-F238E27FC236}">
                  <a16:creationId xmlns:a16="http://schemas.microsoft.com/office/drawing/2014/main" id="{66280680-A512-714F-8976-B1EB6FCCA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7" name="Line 76">
              <a:extLst>
                <a:ext uri="{FF2B5EF4-FFF2-40B4-BE49-F238E27FC236}">
                  <a16:creationId xmlns:a16="http://schemas.microsoft.com/office/drawing/2014/main" id="{70D2C16C-B53D-2E44-BFF4-9FC37E199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8" name="Line 77">
              <a:extLst>
                <a:ext uri="{FF2B5EF4-FFF2-40B4-BE49-F238E27FC236}">
                  <a16:creationId xmlns:a16="http://schemas.microsoft.com/office/drawing/2014/main" id="{3412C75C-3542-2241-8D36-CB2D454D9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9" name="Line 78">
              <a:extLst>
                <a:ext uri="{FF2B5EF4-FFF2-40B4-BE49-F238E27FC236}">
                  <a16:creationId xmlns:a16="http://schemas.microsoft.com/office/drawing/2014/main" id="{D3E5CD91-8A46-0A41-830B-8AEB56EF3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0" name="Line 79">
              <a:extLst>
                <a:ext uri="{FF2B5EF4-FFF2-40B4-BE49-F238E27FC236}">
                  <a16:creationId xmlns:a16="http://schemas.microsoft.com/office/drawing/2014/main" id="{18002FE6-D391-BB44-AD53-50752BCF1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1" name="Line 80">
              <a:extLst>
                <a:ext uri="{FF2B5EF4-FFF2-40B4-BE49-F238E27FC236}">
                  <a16:creationId xmlns:a16="http://schemas.microsoft.com/office/drawing/2014/main" id="{C641C0C9-FF57-D946-BBE6-FD968B398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2" name="Line 81">
              <a:extLst>
                <a:ext uri="{FF2B5EF4-FFF2-40B4-BE49-F238E27FC236}">
                  <a16:creationId xmlns:a16="http://schemas.microsoft.com/office/drawing/2014/main" id="{C7C8BF07-79FC-1647-8C13-3C648EC89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3" name="Line 82">
              <a:extLst>
                <a:ext uri="{FF2B5EF4-FFF2-40B4-BE49-F238E27FC236}">
                  <a16:creationId xmlns:a16="http://schemas.microsoft.com/office/drawing/2014/main" id="{7E092FAC-BBB2-2649-8112-09D654EC3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4" name="Line 83">
              <a:extLst>
                <a:ext uri="{FF2B5EF4-FFF2-40B4-BE49-F238E27FC236}">
                  <a16:creationId xmlns:a16="http://schemas.microsoft.com/office/drawing/2014/main" id="{4E2A7D29-A95D-0046-98B1-F0295562F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5" name="Line 84">
              <a:extLst>
                <a:ext uri="{FF2B5EF4-FFF2-40B4-BE49-F238E27FC236}">
                  <a16:creationId xmlns:a16="http://schemas.microsoft.com/office/drawing/2014/main" id="{E7215421-8A51-7549-A7DB-E59657307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6" name="Line 85">
              <a:extLst>
                <a:ext uri="{FF2B5EF4-FFF2-40B4-BE49-F238E27FC236}">
                  <a16:creationId xmlns:a16="http://schemas.microsoft.com/office/drawing/2014/main" id="{D6133BA2-9181-404A-ABCC-D5B61F7E5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7" name="Line 86">
              <a:extLst>
                <a:ext uri="{FF2B5EF4-FFF2-40B4-BE49-F238E27FC236}">
                  <a16:creationId xmlns:a16="http://schemas.microsoft.com/office/drawing/2014/main" id="{EF85FA5F-A156-9A45-A1B5-EA72BCABE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8" name="Line 87">
              <a:extLst>
                <a:ext uri="{FF2B5EF4-FFF2-40B4-BE49-F238E27FC236}">
                  <a16:creationId xmlns:a16="http://schemas.microsoft.com/office/drawing/2014/main" id="{9168BCA0-A079-C34E-AF45-D675D5194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9" name="Line 88">
              <a:extLst>
                <a:ext uri="{FF2B5EF4-FFF2-40B4-BE49-F238E27FC236}">
                  <a16:creationId xmlns:a16="http://schemas.microsoft.com/office/drawing/2014/main" id="{C7C4F25D-E03A-3745-9B24-C7FE292C3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0" name="Line 89">
              <a:extLst>
                <a:ext uri="{FF2B5EF4-FFF2-40B4-BE49-F238E27FC236}">
                  <a16:creationId xmlns:a16="http://schemas.microsoft.com/office/drawing/2014/main" id="{C7C9EC5C-C062-BD44-BC53-AD457B13F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1" name="Line 90">
              <a:extLst>
                <a:ext uri="{FF2B5EF4-FFF2-40B4-BE49-F238E27FC236}">
                  <a16:creationId xmlns:a16="http://schemas.microsoft.com/office/drawing/2014/main" id="{D2D48EF2-C259-0B45-9B40-85B0327E8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2" name="Line 91">
              <a:extLst>
                <a:ext uri="{FF2B5EF4-FFF2-40B4-BE49-F238E27FC236}">
                  <a16:creationId xmlns:a16="http://schemas.microsoft.com/office/drawing/2014/main" id="{309868A0-7C30-5848-A032-EB7560B0C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3" name="Line 92">
              <a:extLst>
                <a:ext uri="{FF2B5EF4-FFF2-40B4-BE49-F238E27FC236}">
                  <a16:creationId xmlns:a16="http://schemas.microsoft.com/office/drawing/2014/main" id="{04374EF1-7C58-F34C-AF07-91612088C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4" name="Line 93">
              <a:extLst>
                <a:ext uri="{FF2B5EF4-FFF2-40B4-BE49-F238E27FC236}">
                  <a16:creationId xmlns:a16="http://schemas.microsoft.com/office/drawing/2014/main" id="{B08D7261-005F-B24B-8034-156D9E0C6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5" name="Line 94">
              <a:extLst>
                <a:ext uri="{FF2B5EF4-FFF2-40B4-BE49-F238E27FC236}">
                  <a16:creationId xmlns:a16="http://schemas.microsoft.com/office/drawing/2014/main" id="{2AA332B8-E4D4-3C4A-AC54-B388E4537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6" name="Line 95">
              <a:extLst>
                <a:ext uri="{FF2B5EF4-FFF2-40B4-BE49-F238E27FC236}">
                  <a16:creationId xmlns:a16="http://schemas.microsoft.com/office/drawing/2014/main" id="{5C875BC3-1DD9-EA43-9AC0-8007270D2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7" name="Freeform 96">
              <a:extLst>
                <a:ext uri="{FF2B5EF4-FFF2-40B4-BE49-F238E27FC236}">
                  <a16:creationId xmlns:a16="http://schemas.microsoft.com/office/drawing/2014/main" id="{24C86C92-A7E7-C548-A57B-37D702A82AF9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8" name="Freeform 96">
              <a:extLst>
                <a:ext uri="{FF2B5EF4-FFF2-40B4-BE49-F238E27FC236}">
                  <a16:creationId xmlns:a16="http://schemas.microsoft.com/office/drawing/2014/main" id="{AAFE718A-C5AC-E943-89C1-6B88E7F4D1CA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259" name="TextBox 10">
            <a:extLst>
              <a:ext uri="{FF2B5EF4-FFF2-40B4-BE49-F238E27FC236}">
                <a16:creationId xmlns:a16="http://schemas.microsoft.com/office/drawing/2014/main" id="{349DDD00-A417-9E41-A93C-3EBC8C49B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75" y="4806950"/>
            <a:ext cx="5953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T2-T3</a:t>
            </a:r>
          </a:p>
        </p:txBody>
      </p:sp>
      <p:sp>
        <p:nvSpPr>
          <p:cNvPr id="260" name="TextBox 11">
            <a:extLst>
              <a:ext uri="{FF2B5EF4-FFF2-40B4-BE49-F238E27FC236}">
                <a16:creationId xmlns:a16="http://schemas.microsoft.com/office/drawing/2014/main" id="{27850428-0E66-CB43-8E8B-13BC1D51C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50" y="7280275"/>
            <a:ext cx="5953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T5-T7</a:t>
            </a:r>
          </a:p>
        </p:txBody>
      </p:sp>
      <p:sp>
        <p:nvSpPr>
          <p:cNvPr id="261" name="TextBox 13">
            <a:extLst>
              <a:ext uri="{FF2B5EF4-FFF2-40B4-BE49-F238E27FC236}">
                <a16:creationId xmlns:a16="http://schemas.microsoft.com/office/drawing/2014/main" id="{8C34B13C-0734-A645-A3EE-3F9AC8F3F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926512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262" name="TextBox 17">
            <a:extLst>
              <a:ext uri="{FF2B5EF4-FFF2-40B4-BE49-F238E27FC236}">
                <a16:creationId xmlns:a16="http://schemas.microsoft.com/office/drawing/2014/main" id="{0AD76A0B-BBE6-094F-8017-65A5B9F1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6727825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P1</a:t>
            </a:r>
          </a:p>
        </p:txBody>
      </p:sp>
      <p:grpSp>
        <p:nvGrpSpPr>
          <p:cNvPr id="263" name="Group 29">
            <a:extLst>
              <a:ext uri="{FF2B5EF4-FFF2-40B4-BE49-F238E27FC236}">
                <a16:creationId xmlns:a16="http://schemas.microsoft.com/office/drawing/2014/main" id="{C75265CC-2242-E742-A269-4615EF522461}"/>
              </a:ext>
            </a:extLst>
          </p:cNvPr>
          <p:cNvGrpSpPr>
            <a:grpSpLocks/>
          </p:cNvGrpSpPr>
          <p:nvPr/>
        </p:nvGrpSpPr>
        <p:grpSpPr bwMode="auto">
          <a:xfrm>
            <a:off x="1047999" y="4780486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64" name="Line 30">
              <a:extLst>
                <a:ext uri="{FF2B5EF4-FFF2-40B4-BE49-F238E27FC236}">
                  <a16:creationId xmlns:a16="http://schemas.microsoft.com/office/drawing/2014/main" id="{EBC44BB8-3FEF-6E42-886C-2BAADB3D0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5" name="Line 31">
              <a:extLst>
                <a:ext uri="{FF2B5EF4-FFF2-40B4-BE49-F238E27FC236}">
                  <a16:creationId xmlns:a16="http://schemas.microsoft.com/office/drawing/2014/main" id="{07D5D9D9-B304-9C44-A5A1-DDC267247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6" name="Freeform 32">
              <a:extLst>
                <a:ext uri="{FF2B5EF4-FFF2-40B4-BE49-F238E27FC236}">
                  <a16:creationId xmlns:a16="http://schemas.microsoft.com/office/drawing/2014/main" id="{18B64252-590F-ED42-9831-E5C7865F7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b="1" dirty="0"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DAC10E0-A4FA-6F49-809C-C62E338B24FC}"/>
              </a:ext>
            </a:extLst>
          </p:cNvPr>
          <p:cNvCxnSpPr/>
          <p:nvPr/>
        </p:nvCxnSpPr>
        <p:spPr>
          <a:xfrm flipV="1">
            <a:off x="1371600" y="6207125"/>
            <a:ext cx="627063" cy="631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8" name="Group 29">
            <a:extLst>
              <a:ext uri="{FF2B5EF4-FFF2-40B4-BE49-F238E27FC236}">
                <a16:creationId xmlns:a16="http://schemas.microsoft.com/office/drawing/2014/main" id="{0646820C-B943-1B41-A191-B86168BC2099}"/>
              </a:ext>
            </a:extLst>
          </p:cNvPr>
          <p:cNvGrpSpPr>
            <a:grpSpLocks/>
          </p:cNvGrpSpPr>
          <p:nvPr/>
        </p:nvGrpSpPr>
        <p:grpSpPr bwMode="auto">
          <a:xfrm>
            <a:off x="6074359" y="6618287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69" name="Line 30">
              <a:extLst>
                <a:ext uri="{FF2B5EF4-FFF2-40B4-BE49-F238E27FC236}">
                  <a16:creationId xmlns:a16="http://schemas.microsoft.com/office/drawing/2014/main" id="{24DEB0C1-C484-D448-86DD-4ED0F5534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0" name="Line 31">
              <a:extLst>
                <a:ext uri="{FF2B5EF4-FFF2-40B4-BE49-F238E27FC236}">
                  <a16:creationId xmlns:a16="http://schemas.microsoft.com/office/drawing/2014/main" id="{CAE0DDB7-0CA5-754B-9164-EF1F90B65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1" name="Freeform 32">
              <a:extLst>
                <a:ext uri="{FF2B5EF4-FFF2-40B4-BE49-F238E27FC236}">
                  <a16:creationId xmlns:a16="http://schemas.microsoft.com/office/drawing/2014/main" id="{10243A92-A956-7D48-9A78-E841202BF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b="1" dirty="0"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272" name="Picture 178">
            <a:extLst>
              <a:ext uri="{FF2B5EF4-FFF2-40B4-BE49-F238E27FC236}">
                <a16:creationId xmlns:a16="http://schemas.microsoft.com/office/drawing/2014/main" id="{98783F04-D9C8-D846-97D0-7803C515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6632575"/>
            <a:ext cx="42545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3" name="Picture 3">
            <a:extLst>
              <a:ext uri="{FF2B5EF4-FFF2-40B4-BE49-F238E27FC236}">
                <a16:creationId xmlns:a16="http://schemas.microsoft.com/office/drawing/2014/main" id="{CD7AC81A-8130-FD40-8B96-529F6E37A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5203825"/>
            <a:ext cx="31750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9DB18A1-290D-684A-989D-ED78F9C96828}"/>
              </a:ext>
            </a:extLst>
          </p:cNvPr>
          <p:cNvCxnSpPr/>
          <p:nvPr/>
        </p:nvCxnSpPr>
        <p:spPr>
          <a:xfrm>
            <a:off x="4343400" y="5245100"/>
            <a:ext cx="152400" cy="2782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TextBox 6">
            <a:extLst>
              <a:ext uri="{FF2B5EF4-FFF2-40B4-BE49-F238E27FC236}">
                <a16:creationId xmlns:a16="http://schemas.microsoft.com/office/drawing/2014/main" id="{D61F35C1-E9BB-3046-AC39-C95B95E64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6207125"/>
            <a:ext cx="3635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T4</a:t>
            </a:r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F81D59E3-0D5A-3C4A-8E45-6FD12BDA17E6}"/>
              </a:ext>
            </a:extLst>
          </p:cNvPr>
          <p:cNvCxnSpPr/>
          <p:nvPr/>
        </p:nvCxnSpPr>
        <p:spPr>
          <a:xfrm flipH="1">
            <a:off x="3883025" y="8027987"/>
            <a:ext cx="765175" cy="517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11">
            <a:extLst>
              <a:ext uri="{FF2B5EF4-FFF2-40B4-BE49-F238E27FC236}">
                <a16:creationId xmlns:a16="http://schemas.microsoft.com/office/drawing/2014/main" id="{845CF3DE-95BD-2C46-BD2C-6FCE2F57E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6438900"/>
            <a:ext cx="363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T1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217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167</cp:revision>
  <dcterms:created xsi:type="dcterms:W3CDTF">2002-08-21T12:11:08Z</dcterms:created>
  <dcterms:modified xsi:type="dcterms:W3CDTF">2020-11-11T19:51:13Z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