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82" d="100"/>
          <a:sy n="82" d="100"/>
        </p:scale>
        <p:origin x="3400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53619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X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Dude! Your Dog Left a Grumpy!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Tim Smith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While enjoying lunch on your porch, a crap weasel lets his dogs drop a grumpy on your lawn. After reprimanding the slob, he pulls out a pistol and yells for his buddies to throw a beat down … take action to protect yourself and your home 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Seated on chair at P1  holding newspaper with both hands and gun holstered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NOTES:PCC start with stock on belt, muzzle pointing downrange.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At the start of the signal Engage D1-D2 with at least 2 rounds in any order then engage T1 – all shots while seated. Then move to P2 and engage T2-T4 and pp1 with at least 2 rounds, then move to P3 to engage T5 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1" name="Group 29">
            <a:extLst>
              <a:ext uri="{FF2B5EF4-FFF2-40B4-BE49-F238E27FC236}">
                <a16:creationId xmlns:a16="http://schemas.microsoft.com/office/drawing/2014/main" id="{39CABCDB-94B9-7942-A3A4-CB2C34A41612}"/>
              </a:ext>
            </a:extLst>
          </p:cNvPr>
          <p:cNvGrpSpPr>
            <a:grpSpLocks/>
          </p:cNvGrpSpPr>
          <p:nvPr/>
        </p:nvGrpSpPr>
        <p:grpSpPr bwMode="auto">
          <a:xfrm>
            <a:off x="1923969" y="4800600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12" name="Line 30">
              <a:extLst>
                <a:ext uri="{FF2B5EF4-FFF2-40B4-BE49-F238E27FC236}">
                  <a16:creationId xmlns:a16="http://schemas.microsoft.com/office/drawing/2014/main" id="{48C60E09-FD47-0148-B583-22CEE4FD4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3" name="Line 31">
              <a:extLst>
                <a:ext uri="{FF2B5EF4-FFF2-40B4-BE49-F238E27FC236}">
                  <a16:creationId xmlns:a16="http://schemas.microsoft.com/office/drawing/2014/main" id="{94AF65E2-7A49-B44E-BB33-21D08C3EA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FFA0887E-E21A-EE45-901F-C18282F74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5" name="TextBox 114">
            <a:extLst>
              <a:ext uri="{FF2B5EF4-FFF2-40B4-BE49-F238E27FC236}">
                <a16:creationId xmlns:a16="http://schemas.microsoft.com/office/drawing/2014/main" id="{CB156465-43E2-E44A-A0CB-8E5752ED7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407" y="6454775"/>
            <a:ext cx="7270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T2-T4</a:t>
            </a:r>
          </a:p>
        </p:txBody>
      </p:sp>
      <p:sp>
        <p:nvSpPr>
          <p:cNvPr id="216" name="TextBox 158">
            <a:extLst>
              <a:ext uri="{FF2B5EF4-FFF2-40B4-BE49-F238E27FC236}">
                <a16:creationId xmlns:a16="http://schemas.microsoft.com/office/drawing/2014/main" id="{F46AB834-843C-3F45-BE2E-8D3EBB4D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69" y="7467600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/>
              <a:t> </a:t>
            </a:r>
          </a:p>
        </p:txBody>
      </p:sp>
      <p:sp>
        <p:nvSpPr>
          <p:cNvPr id="217" name="TextBox 114">
            <a:extLst>
              <a:ext uri="{FF2B5EF4-FFF2-40B4-BE49-F238E27FC236}">
                <a16:creationId xmlns:a16="http://schemas.microsoft.com/office/drawing/2014/main" id="{2D979B58-7A34-F649-84C3-C036E9C53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232" y="7354888"/>
            <a:ext cx="381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P1 </a:t>
            </a:r>
          </a:p>
        </p:txBody>
      </p:sp>
      <p:grpSp>
        <p:nvGrpSpPr>
          <p:cNvPr id="218" name="Group 29">
            <a:extLst>
              <a:ext uri="{FF2B5EF4-FFF2-40B4-BE49-F238E27FC236}">
                <a16:creationId xmlns:a16="http://schemas.microsoft.com/office/drawing/2014/main" id="{E89A6EF5-9BC7-554C-A792-5AA23A7034E6}"/>
              </a:ext>
            </a:extLst>
          </p:cNvPr>
          <p:cNvGrpSpPr>
            <a:grpSpLocks/>
          </p:cNvGrpSpPr>
          <p:nvPr/>
        </p:nvGrpSpPr>
        <p:grpSpPr bwMode="auto">
          <a:xfrm>
            <a:off x="5281632" y="5251119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19" name="Line 30">
              <a:extLst>
                <a:ext uri="{FF2B5EF4-FFF2-40B4-BE49-F238E27FC236}">
                  <a16:creationId xmlns:a16="http://schemas.microsoft.com/office/drawing/2014/main" id="{BF91322D-74C4-EF45-9C03-26C992B6C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0" name="Line 31">
              <a:extLst>
                <a:ext uri="{FF2B5EF4-FFF2-40B4-BE49-F238E27FC236}">
                  <a16:creationId xmlns:a16="http://schemas.microsoft.com/office/drawing/2014/main" id="{B6D0A946-8D0A-2244-ABA2-01F170D49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1" name="Freeform 32">
              <a:extLst>
                <a:ext uri="{FF2B5EF4-FFF2-40B4-BE49-F238E27FC236}">
                  <a16:creationId xmlns:a16="http://schemas.microsoft.com/office/drawing/2014/main" id="{3B78343F-8D17-644F-8FE5-5D98CC6EC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22" name="Group 29">
            <a:extLst>
              <a:ext uri="{FF2B5EF4-FFF2-40B4-BE49-F238E27FC236}">
                <a16:creationId xmlns:a16="http://schemas.microsoft.com/office/drawing/2014/main" id="{EC5FB055-41BB-C545-B24A-10F8C09E1DCB}"/>
              </a:ext>
            </a:extLst>
          </p:cNvPr>
          <p:cNvGrpSpPr>
            <a:grpSpLocks/>
          </p:cNvGrpSpPr>
          <p:nvPr/>
        </p:nvGrpSpPr>
        <p:grpSpPr bwMode="auto">
          <a:xfrm>
            <a:off x="6572169" y="6172200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23" name="Line 30">
              <a:extLst>
                <a:ext uri="{FF2B5EF4-FFF2-40B4-BE49-F238E27FC236}">
                  <a16:creationId xmlns:a16="http://schemas.microsoft.com/office/drawing/2014/main" id="{2ABF6A7C-D205-2A40-8B74-0C4D818F1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4" name="Line 31">
              <a:extLst>
                <a:ext uri="{FF2B5EF4-FFF2-40B4-BE49-F238E27FC236}">
                  <a16:creationId xmlns:a16="http://schemas.microsoft.com/office/drawing/2014/main" id="{EF2BDDB2-7412-F44B-80B5-961E2D708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5" name="Freeform 32">
              <a:extLst>
                <a:ext uri="{FF2B5EF4-FFF2-40B4-BE49-F238E27FC236}">
                  <a16:creationId xmlns:a16="http://schemas.microsoft.com/office/drawing/2014/main" id="{CFE605A7-A96B-E24A-BA8C-2D9305537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26" name="Group 101">
            <a:extLst>
              <a:ext uri="{FF2B5EF4-FFF2-40B4-BE49-F238E27FC236}">
                <a16:creationId xmlns:a16="http://schemas.microsoft.com/office/drawing/2014/main" id="{923D2A78-1556-534A-B885-58DC33C5A72A}"/>
              </a:ext>
            </a:extLst>
          </p:cNvPr>
          <p:cNvGrpSpPr>
            <a:grpSpLocks/>
          </p:cNvGrpSpPr>
          <p:nvPr/>
        </p:nvGrpSpPr>
        <p:grpSpPr bwMode="auto">
          <a:xfrm>
            <a:off x="4965619" y="5559425"/>
            <a:ext cx="381000" cy="762000"/>
            <a:chOff x="4098925" y="5054600"/>
            <a:chExt cx="347663" cy="736600"/>
          </a:xfrm>
        </p:grpSpPr>
        <p:sp>
          <p:nvSpPr>
            <p:cNvPr id="227" name="Line 31">
              <a:extLst>
                <a:ext uri="{FF2B5EF4-FFF2-40B4-BE49-F238E27FC236}">
                  <a16:creationId xmlns:a16="http://schemas.microsoft.com/office/drawing/2014/main" id="{CE1C5FFB-1429-954A-B184-6E8C01943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60" y="5257165"/>
              <a:ext cx="0" cy="534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30">
              <a:extLst>
                <a:ext uri="{FF2B5EF4-FFF2-40B4-BE49-F238E27FC236}">
                  <a16:creationId xmlns:a16="http://schemas.microsoft.com/office/drawing/2014/main" id="{4AE527CC-4772-5845-AB4D-7D1AA2D98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065" y="5333894"/>
              <a:ext cx="0" cy="4573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Freeform 74">
              <a:extLst>
                <a:ext uri="{FF2B5EF4-FFF2-40B4-BE49-F238E27FC236}">
                  <a16:creationId xmlns:a16="http://schemas.microsoft.com/office/drawing/2014/main" id="{B11FAF96-62DD-8B4A-9BE0-257D3D948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5054600"/>
              <a:ext cx="346075" cy="596900"/>
            </a:xfrm>
            <a:custGeom>
              <a:avLst/>
              <a:gdLst>
                <a:gd name="T0" fmla="*/ 2147483646 w 218"/>
                <a:gd name="T1" fmla="*/ 0 h 376"/>
                <a:gd name="T2" fmla="*/ 2147483646 w 218"/>
                <a:gd name="T3" fmla="*/ 0 h 376"/>
                <a:gd name="T4" fmla="*/ 2147483646 w 218"/>
                <a:gd name="T5" fmla="*/ 2147483646 h 376"/>
                <a:gd name="T6" fmla="*/ 2147483646 w 218"/>
                <a:gd name="T7" fmla="*/ 2147483646 h 376"/>
                <a:gd name="T8" fmla="*/ 2147483646 w 218"/>
                <a:gd name="T9" fmla="*/ 2147483646 h 376"/>
                <a:gd name="T10" fmla="*/ 0 w 218"/>
                <a:gd name="T11" fmla="*/ 2147483646 h 376"/>
                <a:gd name="T12" fmla="*/ 0 w 218"/>
                <a:gd name="T13" fmla="*/ 2147483646 h 376"/>
                <a:gd name="T14" fmla="*/ 2147483646 w 218"/>
                <a:gd name="T15" fmla="*/ 2147483646 h 376"/>
                <a:gd name="T16" fmla="*/ 2147483646 w 218"/>
                <a:gd name="T17" fmla="*/ 2147483646 h 376"/>
                <a:gd name="T18" fmla="*/ 2147483646 w 218"/>
                <a:gd name="T19" fmla="*/ 2147483646 h 376"/>
                <a:gd name="T20" fmla="*/ 2147483646 w 218"/>
                <a:gd name="T21" fmla="*/ 2147483646 h 376"/>
                <a:gd name="T22" fmla="*/ 2147483646 w 218"/>
                <a:gd name="T23" fmla="*/ 2147483646 h 376"/>
                <a:gd name="T24" fmla="*/ 2147483646 w 218"/>
                <a:gd name="T25" fmla="*/ 2147483646 h 376"/>
                <a:gd name="T26" fmla="*/ 2147483646 w 218"/>
                <a:gd name="T27" fmla="*/ 2147483646 h 376"/>
                <a:gd name="T28" fmla="*/ 2147483646 w 218"/>
                <a:gd name="T29" fmla="*/ 2147483646 h 376"/>
                <a:gd name="T30" fmla="*/ 2147483646 w 218"/>
                <a:gd name="T31" fmla="*/ 2147483646 h 376"/>
                <a:gd name="T32" fmla="*/ 2147483646 w 218"/>
                <a:gd name="T33" fmla="*/ 2147483646 h 376"/>
                <a:gd name="T34" fmla="*/ 2147483646 w 218"/>
                <a:gd name="T35" fmla="*/ 2147483646 h 376"/>
                <a:gd name="T36" fmla="*/ 2147483646 w 218"/>
                <a:gd name="T37" fmla="*/ 2147483646 h 376"/>
                <a:gd name="T38" fmla="*/ 2147483646 w 218"/>
                <a:gd name="T39" fmla="*/ 2147483646 h 376"/>
                <a:gd name="T40" fmla="*/ 2147483646 w 218"/>
                <a:gd name="T41" fmla="*/ 0 h 376"/>
                <a:gd name="T42" fmla="*/ 2147483646 w 218"/>
                <a:gd name="T43" fmla="*/ 0 h 37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8"/>
                <a:gd name="T67" fmla="*/ 0 h 376"/>
                <a:gd name="T68" fmla="*/ 218 w 218"/>
                <a:gd name="T69" fmla="*/ 376 h 37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75">
              <a:extLst>
                <a:ext uri="{FF2B5EF4-FFF2-40B4-BE49-F238E27FC236}">
                  <a16:creationId xmlns:a16="http://schemas.microsoft.com/office/drawing/2014/main" id="{9636FBDF-1EE2-1140-A715-AF84768BC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76">
              <a:extLst>
                <a:ext uri="{FF2B5EF4-FFF2-40B4-BE49-F238E27FC236}">
                  <a16:creationId xmlns:a16="http://schemas.microsoft.com/office/drawing/2014/main" id="{E9583861-DC2D-2642-B6F3-4B3EA4BB7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77">
              <a:extLst>
                <a:ext uri="{FF2B5EF4-FFF2-40B4-BE49-F238E27FC236}">
                  <a16:creationId xmlns:a16="http://schemas.microsoft.com/office/drawing/2014/main" id="{7FC3F90F-C170-094D-8AD6-83DD6B19F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78">
              <a:extLst>
                <a:ext uri="{FF2B5EF4-FFF2-40B4-BE49-F238E27FC236}">
                  <a16:creationId xmlns:a16="http://schemas.microsoft.com/office/drawing/2014/main" id="{86559761-F078-164A-9284-5A3B4AD244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7025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79">
              <a:extLst>
                <a:ext uri="{FF2B5EF4-FFF2-40B4-BE49-F238E27FC236}">
                  <a16:creationId xmlns:a16="http://schemas.microsoft.com/office/drawing/2014/main" id="{03AEE62E-7C19-7F41-85F5-067DE2623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8925" y="5172075"/>
              <a:ext cx="38100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80">
              <a:extLst>
                <a:ext uri="{FF2B5EF4-FFF2-40B4-BE49-F238E27FC236}">
                  <a16:creationId xmlns:a16="http://schemas.microsoft.com/office/drawing/2014/main" id="{DA4D17D4-4B92-0448-941F-15B5394F2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81">
              <a:extLst>
                <a:ext uri="{FF2B5EF4-FFF2-40B4-BE49-F238E27FC236}">
                  <a16:creationId xmlns:a16="http://schemas.microsoft.com/office/drawing/2014/main" id="{960542B2-6C57-ED48-B65D-0B0916C66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530850"/>
              <a:ext cx="58738" cy="120650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82">
              <a:extLst>
                <a:ext uri="{FF2B5EF4-FFF2-40B4-BE49-F238E27FC236}">
                  <a16:creationId xmlns:a16="http://schemas.microsoft.com/office/drawing/2014/main" id="{797876A4-FD08-124F-8952-BF489AE56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663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83">
              <a:extLst>
                <a:ext uri="{FF2B5EF4-FFF2-40B4-BE49-F238E27FC236}">
                  <a16:creationId xmlns:a16="http://schemas.microsoft.com/office/drawing/2014/main" id="{29FF3BB7-49B1-364C-8FC0-021D902CC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84">
              <a:extLst>
                <a:ext uri="{FF2B5EF4-FFF2-40B4-BE49-F238E27FC236}">
                  <a16:creationId xmlns:a16="http://schemas.microsoft.com/office/drawing/2014/main" id="{30415A15-D807-E940-B829-9C68037C9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2254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85">
              <a:extLst>
                <a:ext uri="{FF2B5EF4-FFF2-40B4-BE49-F238E27FC236}">
                  <a16:creationId xmlns:a16="http://schemas.microsoft.com/office/drawing/2014/main" id="{24DF26CF-0076-BD41-87B2-C0A2A26C8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675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86">
              <a:extLst>
                <a:ext uri="{FF2B5EF4-FFF2-40B4-BE49-F238E27FC236}">
                  <a16:creationId xmlns:a16="http://schemas.microsoft.com/office/drawing/2014/main" id="{B2130D78-B566-7546-BD90-BD5276B478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4675" y="5648325"/>
              <a:ext cx="1588" cy="3175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87">
              <a:extLst>
                <a:ext uri="{FF2B5EF4-FFF2-40B4-BE49-F238E27FC236}">
                  <a16:creationId xmlns:a16="http://schemas.microsoft.com/office/drawing/2014/main" id="{23BFE6AA-D1BE-7740-85D4-494ED41FD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646737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88">
              <a:extLst>
                <a:ext uri="{FF2B5EF4-FFF2-40B4-BE49-F238E27FC236}">
                  <a16:creationId xmlns:a16="http://schemas.microsoft.com/office/drawing/2014/main" id="{F939BAD2-8714-E14B-B6E7-935CEB432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530850"/>
              <a:ext cx="58738" cy="115888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89">
              <a:extLst>
                <a:ext uri="{FF2B5EF4-FFF2-40B4-BE49-F238E27FC236}">
                  <a16:creationId xmlns:a16="http://schemas.microsoft.com/office/drawing/2014/main" id="{E03D769F-DA5D-4C46-B89B-51FF781C70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000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90">
              <a:extLst>
                <a:ext uri="{FF2B5EF4-FFF2-40B4-BE49-F238E27FC236}">
                  <a16:creationId xmlns:a16="http://schemas.microsoft.com/office/drawing/2014/main" id="{F6540BB3-BFAB-9745-A0A5-46ADD1302B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3725" y="5172075"/>
              <a:ext cx="41275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91">
              <a:extLst>
                <a:ext uri="{FF2B5EF4-FFF2-40B4-BE49-F238E27FC236}">
                  <a16:creationId xmlns:a16="http://schemas.microsoft.com/office/drawing/2014/main" id="{6D652668-C7FA-434B-94F9-F4B923E54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725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92">
              <a:extLst>
                <a:ext uri="{FF2B5EF4-FFF2-40B4-BE49-F238E27FC236}">
                  <a16:creationId xmlns:a16="http://schemas.microsoft.com/office/drawing/2014/main" id="{A9C9786E-1155-7F42-AABD-380006B7E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0700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Line 93">
              <a:extLst>
                <a:ext uri="{FF2B5EF4-FFF2-40B4-BE49-F238E27FC236}">
                  <a16:creationId xmlns:a16="http://schemas.microsoft.com/office/drawing/2014/main" id="{F1E28E95-C0A3-1240-816D-82150BBE4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70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94">
              <a:extLst>
                <a:ext uri="{FF2B5EF4-FFF2-40B4-BE49-F238E27FC236}">
                  <a16:creationId xmlns:a16="http://schemas.microsoft.com/office/drawing/2014/main" id="{AA09B1E2-4305-5049-BD28-EC504EFE5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070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Line 95">
              <a:extLst>
                <a:ext uri="{FF2B5EF4-FFF2-40B4-BE49-F238E27FC236}">
                  <a16:creationId xmlns:a16="http://schemas.microsoft.com/office/drawing/2014/main" id="{4DEC511D-413A-E84C-A76D-728BC7C50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0050" y="5054600"/>
              <a:ext cx="120650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Freeform 96">
              <a:extLst>
                <a:ext uri="{FF2B5EF4-FFF2-40B4-BE49-F238E27FC236}">
                  <a16:creationId xmlns:a16="http://schemas.microsoft.com/office/drawing/2014/main" id="{80017958-C493-C640-971A-0004BA25C879}"/>
                </a:ext>
              </a:extLst>
            </p:cNvPr>
            <p:cNvSpPr>
              <a:spLocks/>
            </p:cNvSpPr>
            <p:nvPr/>
          </p:nvSpPr>
          <p:spPr bwMode="auto">
            <a:xfrm rot="-1887583">
              <a:off x="4123942" y="5210992"/>
              <a:ext cx="154538" cy="148786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Freeform 96">
              <a:extLst>
                <a:ext uri="{FF2B5EF4-FFF2-40B4-BE49-F238E27FC236}">
                  <a16:creationId xmlns:a16="http://schemas.microsoft.com/office/drawing/2014/main" id="{B37E5FC4-4A0C-BC49-BF9E-E08A3A12026B}"/>
                </a:ext>
              </a:extLst>
            </p:cNvPr>
            <p:cNvSpPr>
              <a:spLocks/>
            </p:cNvSpPr>
            <p:nvPr/>
          </p:nvSpPr>
          <p:spPr bwMode="auto">
            <a:xfrm rot="2048792" flipH="1">
              <a:off x="4278981" y="5210126"/>
              <a:ext cx="148608" cy="152915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3" name="Group 29">
            <a:extLst>
              <a:ext uri="{FF2B5EF4-FFF2-40B4-BE49-F238E27FC236}">
                <a16:creationId xmlns:a16="http://schemas.microsoft.com/office/drawing/2014/main" id="{50FF746E-B804-B54E-AA85-F22428300CBB}"/>
              </a:ext>
            </a:extLst>
          </p:cNvPr>
          <p:cNvGrpSpPr>
            <a:grpSpLocks/>
          </p:cNvGrpSpPr>
          <p:nvPr/>
        </p:nvGrpSpPr>
        <p:grpSpPr bwMode="auto">
          <a:xfrm>
            <a:off x="3397566" y="5537475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54" name="Line 30">
              <a:extLst>
                <a:ext uri="{FF2B5EF4-FFF2-40B4-BE49-F238E27FC236}">
                  <a16:creationId xmlns:a16="http://schemas.microsoft.com/office/drawing/2014/main" id="{6F5005F5-6C0B-FF4E-8EE5-F67DA2DBB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55" name="Line 31">
              <a:extLst>
                <a:ext uri="{FF2B5EF4-FFF2-40B4-BE49-F238E27FC236}">
                  <a16:creationId xmlns:a16="http://schemas.microsoft.com/office/drawing/2014/main" id="{20B768DC-E275-1248-80CD-49FC5EFD8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56" name="Freeform 32">
              <a:extLst>
                <a:ext uri="{FF2B5EF4-FFF2-40B4-BE49-F238E27FC236}">
                  <a16:creationId xmlns:a16="http://schemas.microsoft.com/office/drawing/2014/main" id="{9DE51AF8-37AB-9241-A380-623FF0ABB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57" name="TextBox 9">
            <a:extLst>
              <a:ext uri="{FF2B5EF4-FFF2-40B4-BE49-F238E27FC236}">
                <a16:creationId xmlns:a16="http://schemas.microsoft.com/office/drawing/2014/main" id="{C6433788-92B0-C942-B3B0-098BD05C4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794" y="7588250"/>
            <a:ext cx="3921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P2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D8B95076-F3C9-634E-829E-5BC09EFF1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94" y="6897688"/>
            <a:ext cx="868363" cy="261937"/>
          </a:xfrm>
          <a:prstGeom prst="rect">
            <a:avLst/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9" name="TextBox 3">
            <a:extLst>
              <a:ext uri="{FF2B5EF4-FFF2-40B4-BE49-F238E27FC236}">
                <a16:creationId xmlns:a16="http://schemas.microsoft.com/office/drawing/2014/main" id="{CC900781-E441-564F-9B7F-AE58C5C33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07" y="5788025"/>
            <a:ext cx="555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D1-D2</a:t>
            </a:r>
          </a:p>
        </p:txBody>
      </p:sp>
      <p:pic>
        <p:nvPicPr>
          <p:cNvPr id="260" name="Picture 99">
            <a:extLst>
              <a:ext uri="{FF2B5EF4-FFF2-40B4-BE49-F238E27FC236}">
                <a16:creationId xmlns:a16="http://schemas.microsoft.com/office/drawing/2014/main" id="{77A95E3A-E1D6-574E-84EC-110F91BF8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07" y="5235575"/>
            <a:ext cx="19526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1" name="Picture 100">
            <a:extLst>
              <a:ext uri="{FF2B5EF4-FFF2-40B4-BE49-F238E27FC236}">
                <a16:creationId xmlns:a16="http://schemas.microsoft.com/office/drawing/2014/main" id="{01936264-CD58-9A49-AFE9-BAFC5D3EE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294" y="5618163"/>
            <a:ext cx="3175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2" name="Picture 102">
            <a:extLst>
              <a:ext uri="{FF2B5EF4-FFF2-40B4-BE49-F238E27FC236}">
                <a16:creationId xmlns:a16="http://schemas.microsoft.com/office/drawing/2014/main" id="{2D02849F-2C45-4543-B677-E65BD1A05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169" y="7010400"/>
            <a:ext cx="334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" name="Picture 103">
            <a:extLst>
              <a:ext uri="{FF2B5EF4-FFF2-40B4-BE49-F238E27FC236}">
                <a16:creationId xmlns:a16="http://schemas.microsoft.com/office/drawing/2014/main" id="{E0D54880-6FB5-A945-B3BC-F9D7701E7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169" y="6553200"/>
            <a:ext cx="334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4" name="TextBox 8">
            <a:extLst>
              <a:ext uri="{FF2B5EF4-FFF2-40B4-BE49-F238E27FC236}">
                <a16:creationId xmlns:a16="http://schemas.microsoft.com/office/drawing/2014/main" id="{ECEB1E9B-4BA2-DE4E-B7C4-72D7FCE1A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357" y="6343650"/>
            <a:ext cx="333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T5</a:t>
            </a:r>
          </a:p>
        </p:txBody>
      </p:sp>
      <p:sp>
        <p:nvSpPr>
          <p:cNvPr id="265" name="Freeform 32">
            <a:extLst>
              <a:ext uri="{FF2B5EF4-FFF2-40B4-BE49-F238E27FC236}">
                <a16:creationId xmlns:a16="http://schemas.microsoft.com/office/drawing/2014/main" id="{8B51DB8D-184B-B24F-8737-D469218E0FAF}"/>
              </a:ext>
            </a:extLst>
          </p:cNvPr>
          <p:cNvSpPr>
            <a:spLocks/>
          </p:cNvSpPr>
          <p:nvPr/>
        </p:nvSpPr>
        <p:spPr bwMode="auto">
          <a:xfrm rot="16200000">
            <a:off x="629362" y="6066632"/>
            <a:ext cx="303213" cy="577850"/>
          </a:xfrm>
          <a:custGeom>
            <a:avLst/>
            <a:gdLst>
              <a:gd name="T0" fmla="*/ 2147483646 w 277"/>
              <a:gd name="T1" fmla="*/ 0 h 517"/>
              <a:gd name="T2" fmla="*/ 2147483646 w 277"/>
              <a:gd name="T3" fmla="*/ 0 h 517"/>
              <a:gd name="T4" fmla="*/ 2147483646 w 277"/>
              <a:gd name="T5" fmla="*/ 2147483646 h 517"/>
              <a:gd name="T6" fmla="*/ 2147483646 w 277"/>
              <a:gd name="T7" fmla="*/ 2147483646 h 517"/>
              <a:gd name="T8" fmla="*/ 2147483646 w 277"/>
              <a:gd name="T9" fmla="*/ 2147483646 h 517"/>
              <a:gd name="T10" fmla="*/ 2147483646 w 277"/>
              <a:gd name="T11" fmla="*/ 2147483646 h 517"/>
              <a:gd name="T12" fmla="*/ 2147483646 w 277"/>
              <a:gd name="T13" fmla="*/ 2147483646 h 517"/>
              <a:gd name="T14" fmla="*/ 2147483646 w 277"/>
              <a:gd name="T15" fmla="*/ 2147483646 h 517"/>
              <a:gd name="T16" fmla="*/ 0 w 277"/>
              <a:gd name="T17" fmla="*/ 2147483646 h 517"/>
              <a:gd name="T18" fmla="*/ 0 w 277"/>
              <a:gd name="T19" fmla="*/ 2147483646 h 517"/>
              <a:gd name="T20" fmla="*/ 2147483646 w 277"/>
              <a:gd name="T21" fmla="*/ 2147483646 h 517"/>
              <a:gd name="T22" fmla="*/ 2147483646 w 277"/>
              <a:gd name="T23" fmla="*/ 2147483646 h 517"/>
              <a:gd name="T24" fmla="*/ 2147483646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" name="Freeform 32">
            <a:extLst>
              <a:ext uri="{FF2B5EF4-FFF2-40B4-BE49-F238E27FC236}">
                <a16:creationId xmlns:a16="http://schemas.microsoft.com/office/drawing/2014/main" id="{DAC5D550-1B37-2A4A-B404-E1A7D17B887C}"/>
              </a:ext>
            </a:extLst>
          </p:cNvPr>
          <p:cNvSpPr>
            <a:spLocks/>
          </p:cNvSpPr>
          <p:nvPr/>
        </p:nvSpPr>
        <p:spPr bwMode="auto">
          <a:xfrm rot="16200000">
            <a:off x="994488" y="5649119"/>
            <a:ext cx="304800" cy="576262"/>
          </a:xfrm>
          <a:custGeom>
            <a:avLst/>
            <a:gdLst>
              <a:gd name="T0" fmla="*/ 2147483646 w 277"/>
              <a:gd name="T1" fmla="*/ 0 h 517"/>
              <a:gd name="T2" fmla="*/ 2147483646 w 277"/>
              <a:gd name="T3" fmla="*/ 0 h 517"/>
              <a:gd name="T4" fmla="*/ 2147483646 w 277"/>
              <a:gd name="T5" fmla="*/ 2147483646 h 517"/>
              <a:gd name="T6" fmla="*/ 2147483646 w 277"/>
              <a:gd name="T7" fmla="*/ 2147483646 h 517"/>
              <a:gd name="T8" fmla="*/ 2147483646 w 277"/>
              <a:gd name="T9" fmla="*/ 2147483646 h 517"/>
              <a:gd name="T10" fmla="*/ 2147483646 w 277"/>
              <a:gd name="T11" fmla="*/ 2147483646 h 517"/>
              <a:gd name="T12" fmla="*/ 2147483646 w 277"/>
              <a:gd name="T13" fmla="*/ 2147483646 h 517"/>
              <a:gd name="T14" fmla="*/ 2147483646 w 277"/>
              <a:gd name="T15" fmla="*/ 2147483646 h 517"/>
              <a:gd name="T16" fmla="*/ 0 w 277"/>
              <a:gd name="T17" fmla="*/ 2147483646 h 517"/>
              <a:gd name="T18" fmla="*/ 0 w 277"/>
              <a:gd name="T19" fmla="*/ 2147483646 h 517"/>
              <a:gd name="T20" fmla="*/ 2147483646 w 277"/>
              <a:gd name="T21" fmla="*/ 2147483646 h 517"/>
              <a:gd name="T22" fmla="*/ 2147483646 w 277"/>
              <a:gd name="T23" fmla="*/ 2147483646 h 517"/>
              <a:gd name="T24" fmla="*/ 2147483646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" name="TextBox 10">
            <a:extLst>
              <a:ext uri="{FF2B5EF4-FFF2-40B4-BE49-F238E27FC236}">
                <a16:creationId xmlns:a16="http://schemas.microsoft.com/office/drawing/2014/main" id="{5903F9FE-958D-F046-8C9D-C6217CC74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769" y="5029200"/>
            <a:ext cx="333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T1</a:t>
            </a:r>
          </a:p>
        </p:txBody>
      </p:sp>
      <p:sp>
        <p:nvSpPr>
          <p:cNvPr id="268" name="Rectangle 13">
            <a:extLst>
              <a:ext uri="{FF2B5EF4-FFF2-40B4-BE49-F238E27FC236}">
                <a16:creationId xmlns:a16="http://schemas.microsoft.com/office/drawing/2014/main" id="{DEE612B2-146E-D040-AB5F-6EF64812A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7969" y="7693025"/>
            <a:ext cx="3397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P3</a:t>
            </a:r>
          </a:p>
        </p:txBody>
      </p:sp>
      <p:sp>
        <p:nvSpPr>
          <p:cNvPr id="269" name="TextBox 17">
            <a:extLst>
              <a:ext uri="{FF2B5EF4-FFF2-40B4-BE49-F238E27FC236}">
                <a16:creationId xmlns:a16="http://schemas.microsoft.com/office/drawing/2014/main" id="{DAC22565-5B14-F94C-BCBE-BA66C464B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769" y="4979988"/>
            <a:ext cx="4254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PP1</a:t>
            </a:r>
          </a:p>
        </p:txBody>
      </p:sp>
      <p:sp>
        <p:nvSpPr>
          <p:cNvPr id="270" name="TextBox 18">
            <a:extLst>
              <a:ext uri="{FF2B5EF4-FFF2-40B4-BE49-F238E27FC236}">
                <a16:creationId xmlns:a16="http://schemas.microsoft.com/office/drawing/2014/main" id="{7FF18ACB-9753-B243-8197-FAC984846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194" y="6972300"/>
            <a:ext cx="2206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 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F9A5CF4-63ED-4748-96B4-AD4DD772812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73307" y="7477125"/>
            <a:ext cx="1820862" cy="174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1F27E2D-41D8-2648-8AC8-6971DCB6C5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38369" y="5284788"/>
            <a:ext cx="76200" cy="21923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207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166</cp:revision>
  <dcterms:created xsi:type="dcterms:W3CDTF">2002-08-21T12:11:08Z</dcterms:created>
  <dcterms:modified xsi:type="dcterms:W3CDTF">2020-11-11T19:46:48Z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