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725189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X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Safe From The Unsavory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While walking through the park, you are approached by several unsavory characters that demand your money. After they find out your wife has your wallet, Things get ugly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 with back to targets and both heels touching the line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the start of the signal, turn and Engage T1-T3 with at least 2 rounds while retreating to P2. At P2, engage T4-T8 with at least 2 rounds using cover. 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-1611867" y="7888930"/>
            <a:ext cx="545366" cy="33706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679029" y="809712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575982" y="63087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44">
            <a:extLst>
              <a:ext uri="{FF2B5EF4-FFF2-40B4-BE49-F238E27FC236}">
                <a16:creationId xmlns:a16="http://schemas.microsoft.com/office/drawing/2014/main" id="{47433A1D-E981-48C0-984E-11241DBE95F6}"/>
              </a:ext>
            </a:extLst>
          </p:cNvPr>
          <p:cNvGrpSpPr>
            <a:grpSpLocks/>
          </p:cNvGrpSpPr>
          <p:nvPr/>
        </p:nvGrpSpPr>
        <p:grpSpPr bwMode="auto">
          <a:xfrm>
            <a:off x="-6070426" y="4226695"/>
            <a:ext cx="287338" cy="787400"/>
            <a:chOff x="1756" y="2113"/>
            <a:chExt cx="181" cy="499"/>
          </a:xfrm>
        </p:grpSpPr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5BA92DF-25B1-4D41-9900-AFDDF9C61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3138F3A1-BEDF-4226-92FF-54C251AA3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47">
              <a:extLst>
                <a:ext uri="{FF2B5EF4-FFF2-40B4-BE49-F238E27FC236}">
                  <a16:creationId xmlns:a16="http://schemas.microsoft.com/office/drawing/2014/main" id="{0DA6DFFE-2375-44B8-A48E-9BE9A0A55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" name="Freeform 48">
                <a:extLst>
                  <a:ext uri="{FF2B5EF4-FFF2-40B4-BE49-F238E27FC236}">
                    <a16:creationId xmlns:a16="http://schemas.microsoft.com/office/drawing/2014/main" id="{C3A127F3-FF28-4AE2-B61F-8D747A3B1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49">
                <a:extLst>
                  <a:ext uri="{FF2B5EF4-FFF2-40B4-BE49-F238E27FC236}">
                    <a16:creationId xmlns:a16="http://schemas.microsoft.com/office/drawing/2014/main" id="{5C681657-06E8-42F4-9C3C-43A9B530B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50">
                <a:extLst>
                  <a:ext uri="{FF2B5EF4-FFF2-40B4-BE49-F238E27FC236}">
                    <a16:creationId xmlns:a16="http://schemas.microsoft.com/office/drawing/2014/main" id="{E77CE186-66C6-4454-8DA6-8520594CEC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" name="Group 164">
            <a:extLst>
              <a:ext uri="{FF2B5EF4-FFF2-40B4-BE49-F238E27FC236}">
                <a16:creationId xmlns:a16="http://schemas.microsoft.com/office/drawing/2014/main" id="{CDFA7228-43CE-4C66-B064-FDE00F6B82AC}"/>
              </a:ext>
            </a:extLst>
          </p:cNvPr>
          <p:cNvGrpSpPr>
            <a:grpSpLocks/>
          </p:cNvGrpSpPr>
          <p:nvPr/>
        </p:nvGrpSpPr>
        <p:grpSpPr bwMode="auto">
          <a:xfrm>
            <a:off x="-5579149" y="4210648"/>
            <a:ext cx="288925" cy="787400"/>
            <a:chOff x="1247" y="2496"/>
            <a:chExt cx="182" cy="496"/>
          </a:xfrm>
        </p:grpSpPr>
        <p:sp>
          <p:nvSpPr>
            <p:cNvPr id="29" name="Line 165">
              <a:extLst>
                <a:ext uri="{FF2B5EF4-FFF2-40B4-BE49-F238E27FC236}">
                  <a16:creationId xmlns:a16="http://schemas.microsoft.com/office/drawing/2014/main" id="{CD6FF7CC-7590-41A6-97FA-05D21585C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66">
              <a:extLst>
                <a:ext uri="{FF2B5EF4-FFF2-40B4-BE49-F238E27FC236}">
                  <a16:creationId xmlns:a16="http://schemas.microsoft.com/office/drawing/2014/main" id="{C80BFCB8-408A-4F03-81DD-DBC935AFF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67">
              <a:extLst>
                <a:ext uri="{FF2B5EF4-FFF2-40B4-BE49-F238E27FC236}">
                  <a16:creationId xmlns:a16="http://schemas.microsoft.com/office/drawing/2014/main" id="{930C1A72-A715-44A3-8075-027B76897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2" name="Freeform 168">
                <a:extLst>
                  <a:ext uri="{FF2B5EF4-FFF2-40B4-BE49-F238E27FC236}">
                    <a16:creationId xmlns:a16="http://schemas.microsoft.com/office/drawing/2014/main" id="{C45E31DD-40E4-42D7-A9D2-0715AE014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69">
                <a:extLst>
                  <a:ext uri="{FF2B5EF4-FFF2-40B4-BE49-F238E27FC236}">
                    <a16:creationId xmlns:a16="http://schemas.microsoft.com/office/drawing/2014/main" id="{DCA41D68-0C50-4F9A-BB99-00A23C0E3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" name="Group 170">
            <a:extLst>
              <a:ext uri="{FF2B5EF4-FFF2-40B4-BE49-F238E27FC236}">
                <a16:creationId xmlns:a16="http://schemas.microsoft.com/office/drawing/2014/main" id="{72968367-DF1C-4AB3-9824-D9D983D52797}"/>
              </a:ext>
            </a:extLst>
          </p:cNvPr>
          <p:cNvGrpSpPr>
            <a:grpSpLocks/>
          </p:cNvGrpSpPr>
          <p:nvPr/>
        </p:nvGrpSpPr>
        <p:grpSpPr bwMode="auto">
          <a:xfrm>
            <a:off x="-6624566" y="4216998"/>
            <a:ext cx="288925" cy="787400"/>
            <a:chOff x="1008" y="2592"/>
            <a:chExt cx="182" cy="496"/>
          </a:xfrm>
        </p:grpSpPr>
        <p:sp>
          <p:nvSpPr>
            <p:cNvPr id="35" name="Line 171">
              <a:extLst>
                <a:ext uri="{FF2B5EF4-FFF2-40B4-BE49-F238E27FC236}">
                  <a16:creationId xmlns:a16="http://schemas.microsoft.com/office/drawing/2014/main" id="{FDF3C00E-C8FF-4AEA-A87A-6A364639C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72">
              <a:extLst>
                <a:ext uri="{FF2B5EF4-FFF2-40B4-BE49-F238E27FC236}">
                  <a16:creationId xmlns:a16="http://schemas.microsoft.com/office/drawing/2014/main" id="{ADC926F7-2DFF-42D0-9D3C-9F9EB95E1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173">
              <a:extLst>
                <a:ext uri="{FF2B5EF4-FFF2-40B4-BE49-F238E27FC236}">
                  <a16:creationId xmlns:a16="http://schemas.microsoft.com/office/drawing/2014/main" id="{6798A107-1BF1-4B28-A7CB-7D85A30ED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8" name="Freeform 174">
                <a:extLst>
                  <a:ext uri="{FF2B5EF4-FFF2-40B4-BE49-F238E27FC236}">
                    <a16:creationId xmlns:a16="http://schemas.microsoft.com/office/drawing/2014/main" id="{DE5C3DF3-B9B2-4DAE-9485-62FD5A89B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75">
                <a:extLst>
                  <a:ext uri="{FF2B5EF4-FFF2-40B4-BE49-F238E27FC236}">
                    <a16:creationId xmlns:a16="http://schemas.microsoft.com/office/drawing/2014/main" id="{6184C242-F2FD-46D4-90B8-5DCAD68C7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" name="Group 176">
            <a:extLst>
              <a:ext uri="{FF2B5EF4-FFF2-40B4-BE49-F238E27FC236}">
                <a16:creationId xmlns:a16="http://schemas.microsoft.com/office/drawing/2014/main" id="{BC86CEBF-0953-4B72-801E-91CAE9E0077B}"/>
              </a:ext>
            </a:extLst>
          </p:cNvPr>
          <p:cNvGrpSpPr>
            <a:grpSpLocks/>
          </p:cNvGrpSpPr>
          <p:nvPr/>
        </p:nvGrpSpPr>
        <p:grpSpPr bwMode="auto">
          <a:xfrm>
            <a:off x="-5110834" y="4079679"/>
            <a:ext cx="288925" cy="787400"/>
            <a:chOff x="768" y="2496"/>
            <a:chExt cx="182" cy="496"/>
          </a:xfrm>
        </p:grpSpPr>
        <p:sp>
          <p:nvSpPr>
            <p:cNvPr id="41" name="Line 177">
              <a:extLst>
                <a:ext uri="{FF2B5EF4-FFF2-40B4-BE49-F238E27FC236}">
                  <a16:creationId xmlns:a16="http://schemas.microsoft.com/office/drawing/2014/main" id="{0D84EC8A-E6DF-4ED7-B129-49420AFEF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78">
              <a:extLst>
                <a:ext uri="{FF2B5EF4-FFF2-40B4-BE49-F238E27FC236}">
                  <a16:creationId xmlns:a16="http://schemas.microsoft.com/office/drawing/2014/main" id="{C9383A5F-1C80-4419-B7D7-DAF5443D2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179">
              <a:extLst>
                <a:ext uri="{FF2B5EF4-FFF2-40B4-BE49-F238E27FC236}">
                  <a16:creationId xmlns:a16="http://schemas.microsoft.com/office/drawing/2014/main" id="{0B806849-EB01-436C-B823-8B02F60B9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44" name="Freeform 180">
                <a:extLst>
                  <a:ext uri="{FF2B5EF4-FFF2-40B4-BE49-F238E27FC236}">
                    <a16:creationId xmlns:a16="http://schemas.microsoft.com/office/drawing/2014/main" id="{7645CCC9-F9B1-431B-BFB1-5EAB1862D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81">
                <a:extLst>
                  <a:ext uri="{FF2B5EF4-FFF2-40B4-BE49-F238E27FC236}">
                    <a16:creationId xmlns:a16="http://schemas.microsoft.com/office/drawing/2014/main" id="{76555C15-43BD-41AB-9096-9B5EB52AD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66E3B139-C858-4DAC-B481-A85C7FE1F95B}"/>
              </a:ext>
            </a:extLst>
          </p:cNvPr>
          <p:cNvGrpSpPr>
            <a:grpSpLocks/>
          </p:cNvGrpSpPr>
          <p:nvPr/>
        </p:nvGrpSpPr>
        <p:grpSpPr bwMode="auto">
          <a:xfrm>
            <a:off x="-2146524" y="4028465"/>
            <a:ext cx="287338" cy="787400"/>
            <a:chOff x="1756" y="2113"/>
            <a:chExt cx="181" cy="499"/>
          </a:xfrm>
        </p:grpSpPr>
        <p:sp>
          <p:nvSpPr>
            <p:cNvPr id="77" name="Line 45">
              <a:extLst>
                <a:ext uri="{FF2B5EF4-FFF2-40B4-BE49-F238E27FC236}">
                  <a16:creationId xmlns:a16="http://schemas.microsoft.com/office/drawing/2014/main" id="{4987A785-2ECA-40C2-8F85-792CCB988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46">
              <a:extLst>
                <a:ext uri="{FF2B5EF4-FFF2-40B4-BE49-F238E27FC236}">
                  <a16:creationId xmlns:a16="http://schemas.microsoft.com/office/drawing/2014/main" id="{63007242-45A7-4DA3-9918-14D12948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47">
              <a:extLst>
                <a:ext uri="{FF2B5EF4-FFF2-40B4-BE49-F238E27FC236}">
                  <a16:creationId xmlns:a16="http://schemas.microsoft.com/office/drawing/2014/main" id="{CCD08650-3EE4-4682-8985-0F948AF06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ED3B9247-94A3-4A4F-A86E-04687EDF2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9">
                <a:extLst>
                  <a:ext uri="{FF2B5EF4-FFF2-40B4-BE49-F238E27FC236}">
                    <a16:creationId xmlns:a16="http://schemas.microsoft.com/office/drawing/2014/main" id="{9388537A-5123-40FC-8E05-6C9A25FCB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0">
                <a:extLst>
                  <a:ext uri="{FF2B5EF4-FFF2-40B4-BE49-F238E27FC236}">
                    <a16:creationId xmlns:a16="http://schemas.microsoft.com/office/drawing/2014/main" id="{A731C649-96D7-413E-BDDB-400F41A82B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3" name="Group 164">
            <a:extLst>
              <a:ext uri="{FF2B5EF4-FFF2-40B4-BE49-F238E27FC236}">
                <a16:creationId xmlns:a16="http://schemas.microsoft.com/office/drawing/2014/main" id="{17447310-9B94-4BCF-9D16-EF96602FFF44}"/>
              </a:ext>
            </a:extLst>
          </p:cNvPr>
          <p:cNvGrpSpPr>
            <a:grpSpLocks/>
          </p:cNvGrpSpPr>
          <p:nvPr/>
        </p:nvGrpSpPr>
        <p:grpSpPr bwMode="auto">
          <a:xfrm>
            <a:off x="-2736325" y="4011003"/>
            <a:ext cx="288925" cy="787400"/>
            <a:chOff x="1247" y="2496"/>
            <a:chExt cx="182" cy="496"/>
          </a:xfrm>
        </p:grpSpPr>
        <p:sp>
          <p:nvSpPr>
            <p:cNvPr id="84" name="Line 165">
              <a:extLst>
                <a:ext uri="{FF2B5EF4-FFF2-40B4-BE49-F238E27FC236}">
                  <a16:creationId xmlns:a16="http://schemas.microsoft.com/office/drawing/2014/main" id="{1C89B7FB-BD4C-42FB-AB55-ADC32F99E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6">
              <a:extLst>
                <a:ext uri="{FF2B5EF4-FFF2-40B4-BE49-F238E27FC236}">
                  <a16:creationId xmlns:a16="http://schemas.microsoft.com/office/drawing/2014/main" id="{CBE04528-793F-4DEC-B1DC-353FAA73E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167">
              <a:extLst>
                <a:ext uri="{FF2B5EF4-FFF2-40B4-BE49-F238E27FC236}">
                  <a16:creationId xmlns:a16="http://schemas.microsoft.com/office/drawing/2014/main" id="{A989E23E-6018-40F5-A962-9DFA9C143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7" name="Freeform 168">
                <a:extLst>
                  <a:ext uri="{FF2B5EF4-FFF2-40B4-BE49-F238E27FC236}">
                    <a16:creationId xmlns:a16="http://schemas.microsoft.com/office/drawing/2014/main" id="{9F1FB633-D9DA-4F38-8CF6-39A00B0EF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69">
                <a:extLst>
                  <a:ext uri="{FF2B5EF4-FFF2-40B4-BE49-F238E27FC236}">
                    <a16:creationId xmlns:a16="http://schemas.microsoft.com/office/drawing/2014/main" id="{1E22874B-CA2C-40C0-8F15-158A5ABBD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9" name="Group 170">
            <a:extLst>
              <a:ext uri="{FF2B5EF4-FFF2-40B4-BE49-F238E27FC236}">
                <a16:creationId xmlns:a16="http://schemas.microsoft.com/office/drawing/2014/main" id="{CBBDFD0C-DEFB-4DB9-BD22-41E3653C371C}"/>
              </a:ext>
            </a:extLst>
          </p:cNvPr>
          <p:cNvGrpSpPr>
            <a:grpSpLocks/>
          </p:cNvGrpSpPr>
          <p:nvPr/>
        </p:nvGrpSpPr>
        <p:grpSpPr bwMode="auto">
          <a:xfrm>
            <a:off x="-1589643" y="3991329"/>
            <a:ext cx="288925" cy="787400"/>
            <a:chOff x="1008" y="2592"/>
            <a:chExt cx="182" cy="496"/>
          </a:xfrm>
        </p:grpSpPr>
        <p:sp>
          <p:nvSpPr>
            <p:cNvPr id="90" name="Line 171">
              <a:extLst>
                <a:ext uri="{FF2B5EF4-FFF2-40B4-BE49-F238E27FC236}">
                  <a16:creationId xmlns:a16="http://schemas.microsoft.com/office/drawing/2014/main" id="{19381717-22FE-4773-B166-8FDC8037F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72">
              <a:extLst>
                <a:ext uri="{FF2B5EF4-FFF2-40B4-BE49-F238E27FC236}">
                  <a16:creationId xmlns:a16="http://schemas.microsoft.com/office/drawing/2014/main" id="{F2021EA5-92F0-4347-ABCC-D73FA6DCF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" name="Group 173">
              <a:extLst>
                <a:ext uri="{FF2B5EF4-FFF2-40B4-BE49-F238E27FC236}">
                  <a16:creationId xmlns:a16="http://schemas.microsoft.com/office/drawing/2014/main" id="{4B63895C-4ED8-43AA-950E-2DE8CFE2C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3" name="Freeform 174">
                <a:extLst>
                  <a:ext uri="{FF2B5EF4-FFF2-40B4-BE49-F238E27FC236}">
                    <a16:creationId xmlns:a16="http://schemas.microsoft.com/office/drawing/2014/main" id="{941D5734-8493-4F70-BD57-8A8ECB8E6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75">
                <a:extLst>
                  <a:ext uri="{FF2B5EF4-FFF2-40B4-BE49-F238E27FC236}">
                    <a16:creationId xmlns:a16="http://schemas.microsoft.com/office/drawing/2014/main" id="{6249913D-BC7D-43F3-9CD8-6DCD0A36E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5" name="Group 176">
            <a:extLst>
              <a:ext uri="{FF2B5EF4-FFF2-40B4-BE49-F238E27FC236}">
                <a16:creationId xmlns:a16="http://schemas.microsoft.com/office/drawing/2014/main" id="{937A0BFB-40B8-4CDC-8710-63657C44A162}"/>
              </a:ext>
            </a:extLst>
          </p:cNvPr>
          <p:cNvGrpSpPr>
            <a:grpSpLocks/>
          </p:cNvGrpSpPr>
          <p:nvPr/>
        </p:nvGrpSpPr>
        <p:grpSpPr bwMode="auto">
          <a:xfrm>
            <a:off x="-3321123" y="4011003"/>
            <a:ext cx="288925" cy="787400"/>
            <a:chOff x="768" y="2496"/>
            <a:chExt cx="182" cy="496"/>
          </a:xfrm>
        </p:grpSpPr>
        <p:sp>
          <p:nvSpPr>
            <p:cNvPr id="96" name="Line 177">
              <a:extLst>
                <a:ext uri="{FF2B5EF4-FFF2-40B4-BE49-F238E27FC236}">
                  <a16:creationId xmlns:a16="http://schemas.microsoft.com/office/drawing/2014/main" id="{21C4B08B-1A1B-4D04-ADB9-B76A05200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78">
              <a:extLst>
                <a:ext uri="{FF2B5EF4-FFF2-40B4-BE49-F238E27FC236}">
                  <a16:creationId xmlns:a16="http://schemas.microsoft.com/office/drawing/2014/main" id="{E425F89D-F243-4D48-B942-922E92509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179">
              <a:extLst>
                <a:ext uri="{FF2B5EF4-FFF2-40B4-BE49-F238E27FC236}">
                  <a16:creationId xmlns:a16="http://schemas.microsoft.com/office/drawing/2014/main" id="{AE48A6B2-288B-4143-9A20-B868BBAF03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9" name="Freeform 180">
                <a:extLst>
                  <a:ext uri="{FF2B5EF4-FFF2-40B4-BE49-F238E27FC236}">
                    <a16:creationId xmlns:a16="http://schemas.microsoft.com/office/drawing/2014/main" id="{2F12E68E-1A52-4088-9262-45ED82EFC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181">
                <a:extLst>
                  <a:ext uri="{FF2B5EF4-FFF2-40B4-BE49-F238E27FC236}">
                    <a16:creationId xmlns:a16="http://schemas.microsoft.com/office/drawing/2014/main" id="{7A516D23-FA55-4C3A-AFDD-69ADC3224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" name="Rectangle 9">
            <a:extLst>
              <a:ext uri="{FF2B5EF4-FFF2-40B4-BE49-F238E27FC236}">
                <a16:creationId xmlns:a16="http://schemas.microsoft.com/office/drawing/2014/main" id="{DFA08C23-67AB-4970-B0AB-936A356AB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2890" y="5447189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" name="Freeform 7">
            <a:extLst>
              <a:ext uri="{FF2B5EF4-FFF2-40B4-BE49-F238E27FC236}">
                <a16:creationId xmlns:a16="http://schemas.microsoft.com/office/drawing/2014/main" id="{6B2C8177-9EF0-4B38-8157-E959CE14920E}"/>
              </a:ext>
            </a:extLst>
          </p:cNvPr>
          <p:cNvSpPr>
            <a:spLocks/>
          </p:cNvSpPr>
          <p:nvPr/>
        </p:nvSpPr>
        <p:spPr bwMode="auto">
          <a:xfrm flipH="1">
            <a:off x="-4180625" y="5224456"/>
            <a:ext cx="101500" cy="1500976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B295A04-2798-4405-AD0E-6429520F4909}"/>
              </a:ext>
            </a:extLst>
          </p:cNvPr>
          <p:cNvCxnSpPr>
            <a:cxnSpLocks/>
          </p:cNvCxnSpPr>
          <p:nvPr/>
        </p:nvCxnSpPr>
        <p:spPr>
          <a:xfrm flipH="1">
            <a:off x="-3647568" y="6276504"/>
            <a:ext cx="233983" cy="6980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A906ADE-3F0A-4E8C-8660-75BFFB566F78}"/>
              </a:ext>
            </a:extLst>
          </p:cNvPr>
          <p:cNvCxnSpPr>
            <a:cxnSpLocks/>
          </p:cNvCxnSpPr>
          <p:nvPr/>
        </p:nvCxnSpPr>
        <p:spPr>
          <a:xfrm>
            <a:off x="-4750811" y="6168829"/>
            <a:ext cx="305577" cy="3508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288">
            <a:extLst>
              <a:ext uri="{FF2B5EF4-FFF2-40B4-BE49-F238E27FC236}">
                <a16:creationId xmlns:a16="http://schemas.microsoft.com/office/drawing/2014/main" id="{E9E6B8EA-2EA1-4143-93A9-E87271729894}"/>
              </a:ext>
            </a:extLst>
          </p:cNvPr>
          <p:cNvGrpSpPr>
            <a:grpSpLocks/>
          </p:cNvGrpSpPr>
          <p:nvPr/>
        </p:nvGrpSpPr>
        <p:grpSpPr bwMode="auto">
          <a:xfrm>
            <a:off x="-687107" y="6678142"/>
            <a:ext cx="222250" cy="858838"/>
            <a:chOff x="384" y="816"/>
            <a:chExt cx="140" cy="541"/>
          </a:xfrm>
        </p:grpSpPr>
        <p:sp>
          <p:nvSpPr>
            <p:cNvPr id="121" name="Line 289">
              <a:extLst>
                <a:ext uri="{FF2B5EF4-FFF2-40B4-BE49-F238E27FC236}">
                  <a16:creationId xmlns:a16="http://schemas.microsoft.com/office/drawing/2014/main" id="{1EB0BB15-3003-47DC-989F-9474B8EEE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90">
              <a:extLst>
                <a:ext uri="{FF2B5EF4-FFF2-40B4-BE49-F238E27FC236}">
                  <a16:creationId xmlns:a16="http://schemas.microsoft.com/office/drawing/2014/main" id="{BEE6A0FE-699F-49E7-A4B6-9A7AEE889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91">
              <a:extLst>
                <a:ext uri="{FF2B5EF4-FFF2-40B4-BE49-F238E27FC236}">
                  <a16:creationId xmlns:a16="http://schemas.microsoft.com/office/drawing/2014/main" id="{B1E2B570-7705-47C9-AA59-C1027B8A95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9C2319C-1D59-4E19-8CC4-83362359E1F3}"/>
              </a:ext>
            </a:extLst>
          </p:cNvPr>
          <p:cNvSpPr txBox="1"/>
          <p:nvPr/>
        </p:nvSpPr>
        <p:spPr>
          <a:xfrm>
            <a:off x="-3475226" y="653266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34DED-2756-43D0-A213-3696C0B45102}"/>
              </a:ext>
            </a:extLst>
          </p:cNvPr>
          <p:cNvSpPr txBox="1"/>
          <p:nvPr/>
        </p:nvSpPr>
        <p:spPr>
          <a:xfrm>
            <a:off x="-5145582" y="620403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861353F-3FA4-4ACB-A069-93F75EC81351}"/>
              </a:ext>
            </a:extLst>
          </p:cNvPr>
          <p:cNvSpPr txBox="1"/>
          <p:nvPr/>
        </p:nvSpPr>
        <p:spPr>
          <a:xfrm>
            <a:off x="-6460351" y="39189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55E8624-001F-40D0-B3D0-74281BA87FA5}"/>
              </a:ext>
            </a:extLst>
          </p:cNvPr>
          <p:cNvSpPr txBox="1"/>
          <p:nvPr/>
        </p:nvSpPr>
        <p:spPr>
          <a:xfrm>
            <a:off x="-5505174" y="38847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1F6FFE1-22F1-4330-871A-C38F86405EFD}"/>
              </a:ext>
            </a:extLst>
          </p:cNvPr>
          <p:cNvSpPr txBox="1"/>
          <p:nvPr/>
        </p:nvSpPr>
        <p:spPr>
          <a:xfrm>
            <a:off x="-4923458" y="38263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5204BAF-9679-4EFF-AA98-B11C05BA4F5E}"/>
              </a:ext>
            </a:extLst>
          </p:cNvPr>
          <p:cNvSpPr txBox="1"/>
          <p:nvPr/>
        </p:nvSpPr>
        <p:spPr>
          <a:xfrm>
            <a:off x="-5952152" y="39023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138" name="Group 52">
            <a:extLst>
              <a:ext uri="{FF2B5EF4-FFF2-40B4-BE49-F238E27FC236}">
                <a16:creationId xmlns:a16="http://schemas.microsoft.com/office/drawing/2014/main" id="{741F6F22-741B-419F-9E90-24404EAD80E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841351" y="6717326"/>
            <a:ext cx="254000" cy="904875"/>
            <a:chOff x="-676" y="1589"/>
            <a:chExt cx="160" cy="570"/>
          </a:xfrm>
        </p:grpSpPr>
        <p:sp>
          <p:nvSpPr>
            <p:cNvPr id="139" name="AutoShape 51">
              <a:extLst>
                <a:ext uri="{FF2B5EF4-FFF2-40B4-BE49-F238E27FC236}">
                  <a16:creationId xmlns:a16="http://schemas.microsoft.com/office/drawing/2014/main" id="{26E71C1E-7D71-48AF-ACC2-E8091D82F1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53">
              <a:extLst>
                <a:ext uri="{FF2B5EF4-FFF2-40B4-BE49-F238E27FC236}">
                  <a16:creationId xmlns:a16="http://schemas.microsoft.com/office/drawing/2014/main" id="{CA381C01-F86F-459F-B2E1-3B0C999A3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54">
              <a:extLst>
                <a:ext uri="{FF2B5EF4-FFF2-40B4-BE49-F238E27FC236}">
                  <a16:creationId xmlns:a16="http://schemas.microsoft.com/office/drawing/2014/main" id="{2102917E-B7CD-4B64-BFF1-8EF0F1548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5">
              <a:extLst>
                <a:ext uri="{FF2B5EF4-FFF2-40B4-BE49-F238E27FC236}">
                  <a16:creationId xmlns:a16="http://schemas.microsoft.com/office/drawing/2014/main" id="{7AE27A5C-DD85-4327-ACAF-819EFBB52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56">
              <a:extLst>
                <a:ext uri="{FF2B5EF4-FFF2-40B4-BE49-F238E27FC236}">
                  <a16:creationId xmlns:a16="http://schemas.microsoft.com/office/drawing/2014/main" id="{105FCCBE-601E-48DA-A03E-8DA3E4625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57">
              <a:extLst>
                <a:ext uri="{FF2B5EF4-FFF2-40B4-BE49-F238E27FC236}">
                  <a16:creationId xmlns:a16="http://schemas.microsoft.com/office/drawing/2014/main" id="{7E7B3FBF-920C-45F4-878E-05774EFD6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58">
              <a:extLst>
                <a:ext uri="{FF2B5EF4-FFF2-40B4-BE49-F238E27FC236}">
                  <a16:creationId xmlns:a16="http://schemas.microsoft.com/office/drawing/2014/main" id="{5D6C9BDA-B1DB-4B4D-9DDC-CABB6A22A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59">
              <a:extLst>
                <a:ext uri="{FF2B5EF4-FFF2-40B4-BE49-F238E27FC236}">
                  <a16:creationId xmlns:a16="http://schemas.microsoft.com/office/drawing/2014/main" id="{880627BC-8D6B-4387-B045-9F1FA35D8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60">
              <a:extLst>
                <a:ext uri="{FF2B5EF4-FFF2-40B4-BE49-F238E27FC236}">
                  <a16:creationId xmlns:a16="http://schemas.microsoft.com/office/drawing/2014/main" id="{FF74FCC5-CEAC-402A-B48C-1680E9631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61">
              <a:extLst>
                <a:ext uri="{FF2B5EF4-FFF2-40B4-BE49-F238E27FC236}">
                  <a16:creationId xmlns:a16="http://schemas.microsoft.com/office/drawing/2014/main" id="{B8DBABBE-5660-472B-9A90-BB5E3D12B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62">
              <a:extLst>
                <a:ext uri="{FF2B5EF4-FFF2-40B4-BE49-F238E27FC236}">
                  <a16:creationId xmlns:a16="http://schemas.microsoft.com/office/drawing/2014/main" id="{984EA833-3712-4E2C-BE9E-3C3C0C055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63">
              <a:extLst>
                <a:ext uri="{FF2B5EF4-FFF2-40B4-BE49-F238E27FC236}">
                  <a16:creationId xmlns:a16="http://schemas.microsoft.com/office/drawing/2014/main" id="{137276CA-C399-4F58-BF6E-0B7CB6828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64">
              <a:extLst>
                <a:ext uri="{FF2B5EF4-FFF2-40B4-BE49-F238E27FC236}">
                  <a16:creationId xmlns:a16="http://schemas.microsoft.com/office/drawing/2014/main" id="{DEFBBEC8-4D32-4087-85BE-618E2CCE0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65">
              <a:extLst>
                <a:ext uri="{FF2B5EF4-FFF2-40B4-BE49-F238E27FC236}">
                  <a16:creationId xmlns:a16="http://schemas.microsoft.com/office/drawing/2014/main" id="{6A6B0E96-D77C-4DB6-AEB4-06701BA06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66">
              <a:extLst>
                <a:ext uri="{FF2B5EF4-FFF2-40B4-BE49-F238E27FC236}">
                  <a16:creationId xmlns:a16="http://schemas.microsoft.com/office/drawing/2014/main" id="{6E198275-DB1A-4DD8-879A-5CC82158C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67">
              <a:extLst>
                <a:ext uri="{FF2B5EF4-FFF2-40B4-BE49-F238E27FC236}">
                  <a16:creationId xmlns:a16="http://schemas.microsoft.com/office/drawing/2014/main" id="{CADDCD3A-58B2-465A-B8E0-C928562C5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68">
              <a:extLst>
                <a:ext uri="{FF2B5EF4-FFF2-40B4-BE49-F238E27FC236}">
                  <a16:creationId xmlns:a16="http://schemas.microsoft.com/office/drawing/2014/main" id="{84D03CF9-4B45-478E-8BE6-22F14E990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9">
              <a:extLst>
                <a:ext uri="{FF2B5EF4-FFF2-40B4-BE49-F238E27FC236}">
                  <a16:creationId xmlns:a16="http://schemas.microsoft.com/office/drawing/2014/main" id="{5811D17A-E81F-4545-9DC7-DFBAF3CC0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4">
            <a:extLst>
              <a:ext uri="{FF2B5EF4-FFF2-40B4-BE49-F238E27FC236}">
                <a16:creationId xmlns:a16="http://schemas.microsoft.com/office/drawing/2014/main" id="{C728C756-F7A8-43E9-8861-984DF10A64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3049073" y="4561444"/>
            <a:ext cx="360363" cy="838200"/>
            <a:chOff x="-2155" y="1485"/>
            <a:chExt cx="227" cy="528"/>
          </a:xfrm>
        </p:grpSpPr>
        <p:sp>
          <p:nvSpPr>
            <p:cNvPr id="158" name="AutoShape 3">
              <a:extLst>
                <a:ext uri="{FF2B5EF4-FFF2-40B4-BE49-F238E27FC236}">
                  <a16:creationId xmlns:a16="http://schemas.microsoft.com/office/drawing/2014/main" id="{7680B722-FF15-4EE1-85BD-80DF02FF3F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5">
              <a:extLst>
                <a:ext uri="{FF2B5EF4-FFF2-40B4-BE49-F238E27FC236}">
                  <a16:creationId xmlns:a16="http://schemas.microsoft.com/office/drawing/2014/main" id="{6C9F273D-ECAB-4EA1-9DF3-382BB5E1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6">
              <a:extLst>
                <a:ext uri="{FF2B5EF4-FFF2-40B4-BE49-F238E27FC236}">
                  <a16:creationId xmlns:a16="http://schemas.microsoft.com/office/drawing/2014/main" id="{9A6DEA9D-BB62-4652-9500-06908499D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93F14191-0F87-4C0A-94C3-7878655D0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8">
              <a:extLst>
                <a:ext uri="{FF2B5EF4-FFF2-40B4-BE49-F238E27FC236}">
                  <a16:creationId xmlns:a16="http://schemas.microsoft.com/office/drawing/2014/main" id="{78E99458-8FE8-4E3C-AAB6-342D10412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9">
              <a:extLst>
                <a:ext uri="{FF2B5EF4-FFF2-40B4-BE49-F238E27FC236}">
                  <a16:creationId xmlns:a16="http://schemas.microsoft.com/office/drawing/2014/main" id="{D6DBA991-E807-4E27-8046-CB1C6FCEA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0">
              <a:extLst>
                <a:ext uri="{FF2B5EF4-FFF2-40B4-BE49-F238E27FC236}">
                  <a16:creationId xmlns:a16="http://schemas.microsoft.com/office/drawing/2014/main" id="{2D7E6C0D-DA9A-4D71-938C-056EE1A8A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1">
              <a:extLst>
                <a:ext uri="{FF2B5EF4-FFF2-40B4-BE49-F238E27FC236}">
                  <a16:creationId xmlns:a16="http://schemas.microsoft.com/office/drawing/2014/main" id="{1C891380-C5C5-4BD6-9AE0-8D5F791A0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2">
              <a:extLst>
                <a:ext uri="{FF2B5EF4-FFF2-40B4-BE49-F238E27FC236}">
                  <a16:creationId xmlns:a16="http://schemas.microsoft.com/office/drawing/2014/main" id="{E951194D-5341-43C4-B8B2-E7CB43E1E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3">
              <a:extLst>
                <a:ext uri="{FF2B5EF4-FFF2-40B4-BE49-F238E27FC236}">
                  <a16:creationId xmlns:a16="http://schemas.microsoft.com/office/drawing/2014/main" id="{8F512501-AF59-49B6-8FB7-FD80CA8E7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4">
              <a:extLst>
                <a:ext uri="{FF2B5EF4-FFF2-40B4-BE49-F238E27FC236}">
                  <a16:creationId xmlns:a16="http://schemas.microsoft.com/office/drawing/2014/main" id="{EE1D2DF4-CD07-4BEC-BC31-851359712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5">
              <a:extLst>
                <a:ext uri="{FF2B5EF4-FFF2-40B4-BE49-F238E27FC236}">
                  <a16:creationId xmlns:a16="http://schemas.microsoft.com/office/drawing/2014/main" id="{B6047B40-FFEB-474B-8CE6-CD3D63AB8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6">
              <a:extLst>
                <a:ext uri="{FF2B5EF4-FFF2-40B4-BE49-F238E27FC236}">
                  <a16:creationId xmlns:a16="http://schemas.microsoft.com/office/drawing/2014/main" id="{E1805F6B-8376-4258-97E6-3998C2F4D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7">
              <a:extLst>
                <a:ext uri="{FF2B5EF4-FFF2-40B4-BE49-F238E27FC236}">
                  <a16:creationId xmlns:a16="http://schemas.microsoft.com/office/drawing/2014/main" id="{45BC2B6F-1E57-4E41-9A2F-ECED2B299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8">
              <a:extLst>
                <a:ext uri="{FF2B5EF4-FFF2-40B4-BE49-F238E27FC236}">
                  <a16:creationId xmlns:a16="http://schemas.microsoft.com/office/drawing/2014/main" id="{BE5F5FB9-76B7-4E2D-9ECD-222ED8D10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19">
              <a:extLst>
                <a:ext uri="{FF2B5EF4-FFF2-40B4-BE49-F238E27FC236}">
                  <a16:creationId xmlns:a16="http://schemas.microsoft.com/office/drawing/2014/main" id="{F6B84221-F1F1-45EB-9585-4A74A9311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0">
              <a:extLst>
                <a:ext uri="{FF2B5EF4-FFF2-40B4-BE49-F238E27FC236}">
                  <a16:creationId xmlns:a16="http://schemas.microsoft.com/office/drawing/2014/main" id="{99935508-BA52-42B8-A3AB-69564FFE3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1">
              <a:extLst>
                <a:ext uri="{FF2B5EF4-FFF2-40B4-BE49-F238E27FC236}">
                  <a16:creationId xmlns:a16="http://schemas.microsoft.com/office/drawing/2014/main" id="{F2D3E41A-9E9B-4714-BCB4-21E487F9B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22">
              <a:extLst>
                <a:ext uri="{FF2B5EF4-FFF2-40B4-BE49-F238E27FC236}">
                  <a16:creationId xmlns:a16="http://schemas.microsoft.com/office/drawing/2014/main" id="{93A53245-D395-4E0B-973D-312DE3FAB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23">
              <a:extLst>
                <a:ext uri="{FF2B5EF4-FFF2-40B4-BE49-F238E27FC236}">
                  <a16:creationId xmlns:a16="http://schemas.microsoft.com/office/drawing/2014/main" id="{B55F2D00-3932-4358-B6FD-DC5B12281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24">
              <a:extLst>
                <a:ext uri="{FF2B5EF4-FFF2-40B4-BE49-F238E27FC236}">
                  <a16:creationId xmlns:a16="http://schemas.microsoft.com/office/drawing/2014/main" id="{DC8854DE-BAD1-412C-B496-15619B0C8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25">
              <a:extLst>
                <a:ext uri="{FF2B5EF4-FFF2-40B4-BE49-F238E27FC236}">
                  <a16:creationId xmlns:a16="http://schemas.microsoft.com/office/drawing/2014/main" id="{8BD1E00D-8A01-407C-99A0-2918FFC04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26">
              <a:extLst>
                <a:ext uri="{FF2B5EF4-FFF2-40B4-BE49-F238E27FC236}">
                  <a16:creationId xmlns:a16="http://schemas.microsoft.com/office/drawing/2014/main" id="{105E4A5A-7748-4929-B3A2-CC9B71F50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27">
              <a:extLst>
                <a:ext uri="{FF2B5EF4-FFF2-40B4-BE49-F238E27FC236}">
                  <a16:creationId xmlns:a16="http://schemas.microsoft.com/office/drawing/2014/main" id="{21AAC3BD-A5C7-461B-84CF-D9F0142B8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28">
              <a:extLst>
                <a:ext uri="{FF2B5EF4-FFF2-40B4-BE49-F238E27FC236}">
                  <a16:creationId xmlns:a16="http://schemas.microsoft.com/office/drawing/2014/main" id="{683B3D21-ED04-4F4B-8AC0-E8AB8CB2F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41C39F17-1EF0-42E6-A588-09203B712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" name="Group 4">
            <a:extLst>
              <a:ext uri="{FF2B5EF4-FFF2-40B4-BE49-F238E27FC236}">
                <a16:creationId xmlns:a16="http://schemas.microsoft.com/office/drawing/2014/main" id="{5CCA5A3D-AD20-47EF-87C6-2A4F759A4F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5340767" y="4489424"/>
            <a:ext cx="360363" cy="838200"/>
            <a:chOff x="-2155" y="1485"/>
            <a:chExt cx="227" cy="528"/>
          </a:xfrm>
        </p:grpSpPr>
        <p:sp>
          <p:nvSpPr>
            <p:cNvPr id="185" name="AutoShape 3">
              <a:extLst>
                <a:ext uri="{FF2B5EF4-FFF2-40B4-BE49-F238E27FC236}">
                  <a16:creationId xmlns:a16="http://schemas.microsoft.com/office/drawing/2014/main" id="{AEE6389B-5109-4459-8485-41A9807ED1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5">
              <a:extLst>
                <a:ext uri="{FF2B5EF4-FFF2-40B4-BE49-F238E27FC236}">
                  <a16:creationId xmlns:a16="http://schemas.microsoft.com/office/drawing/2014/main" id="{078BDCAC-AE96-4AD4-B821-14DAE98E0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6">
              <a:extLst>
                <a:ext uri="{FF2B5EF4-FFF2-40B4-BE49-F238E27FC236}">
                  <a16:creationId xmlns:a16="http://schemas.microsoft.com/office/drawing/2014/main" id="{767EF6A3-CA87-4FAE-B616-A88C82FD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B650B9BB-75B2-418B-AD73-D21E09129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8">
              <a:extLst>
                <a:ext uri="{FF2B5EF4-FFF2-40B4-BE49-F238E27FC236}">
                  <a16:creationId xmlns:a16="http://schemas.microsoft.com/office/drawing/2014/main" id="{EFB579DD-B8FD-49A0-A650-EF8B8C1D2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9B5FB0A9-7C3D-4F89-9D74-D4A17D593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10">
              <a:extLst>
                <a:ext uri="{FF2B5EF4-FFF2-40B4-BE49-F238E27FC236}">
                  <a16:creationId xmlns:a16="http://schemas.microsoft.com/office/drawing/2014/main" id="{447078FB-C239-4D8E-BC98-8E6768CFE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11">
              <a:extLst>
                <a:ext uri="{FF2B5EF4-FFF2-40B4-BE49-F238E27FC236}">
                  <a16:creationId xmlns:a16="http://schemas.microsoft.com/office/drawing/2014/main" id="{0FDFF386-F7E0-44AE-B976-7C75678B4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2">
              <a:extLst>
                <a:ext uri="{FF2B5EF4-FFF2-40B4-BE49-F238E27FC236}">
                  <a16:creationId xmlns:a16="http://schemas.microsoft.com/office/drawing/2014/main" id="{B82E052A-06DB-41CE-ACE4-E3D902915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13">
              <a:extLst>
                <a:ext uri="{FF2B5EF4-FFF2-40B4-BE49-F238E27FC236}">
                  <a16:creationId xmlns:a16="http://schemas.microsoft.com/office/drawing/2014/main" id="{71ADD3E3-0C4E-49C5-BD04-350278736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14">
              <a:extLst>
                <a:ext uri="{FF2B5EF4-FFF2-40B4-BE49-F238E27FC236}">
                  <a16:creationId xmlns:a16="http://schemas.microsoft.com/office/drawing/2014/main" id="{A22E3623-8541-483C-8BA8-11CAC7C16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5">
              <a:extLst>
                <a:ext uri="{FF2B5EF4-FFF2-40B4-BE49-F238E27FC236}">
                  <a16:creationId xmlns:a16="http://schemas.microsoft.com/office/drawing/2014/main" id="{2400837A-6C74-4CBE-88D7-37EAF9EFF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16">
              <a:extLst>
                <a:ext uri="{FF2B5EF4-FFF2-40B4-BE49-F238E27FC236}">
                  <a16:creationId xmlns:a16="http://schemas.microsoft.com/office/drawing/2014/main" id="{E3CAC181-992D-4829-BE32-851CB689B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17">
              <a:extLst>
                <a:ext uri="{FF2B5EF4-FFF2-40B4-BE49-F238E27FC236}">
                  <a16:creationId xmlns:a16="http://schemas.microsoft.com/office/drawing/2014/main" id="{A58642EA-5D74-4440-9B62-2C0B3C0AA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8">
              <a:extLst>
                <a:ext uri="{FF2B5EF4-FFF2-40B4-BE49-F238E27FC236}">
                  <a16:creationId xmlns:a16="http://schemas.microsoft.com/office/drawing/2014/main" id="{DE9052BF-D1FB-4FCC-8C24-FDBB4DA07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19">
              <a:extLst>
                <a:ext uri="{FF2B5EF4-FFF2-40B4-BE49-F238E27FC236}">
                  <a16:creationId xmlns:a16="http://schemas.microsoft.com/office/drawing/2014/main" id="{CA1DF366-9388-4A63-B62F-D96219659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20">
              <a:extLst>
                <a:ext uri="{FF2B5EF4-FFF2-40B4-BE49-F238E27FC236}">
                  <a16:creationId xmlns:a16="http://schemas.microsoft.com/office/drawing/2014/main" id="{B95993C6-5333-4649-B403-821438D05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21">
              <a:extLst>
                <a:ext uri="{FF2B5EF4-FFF2-40B4-BE49-F238E27FC236}">
                  <a16:creationId xmlns:a16="http://schemas.microsoft.com/office/drawing/2014/main" id="{EC9F1CC7-AEA5-4D31-9FAA-C76782087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22">
              <a:extLst>
                <a:ext uri="{FF2B5EF4-FFF2-40B4-BE49-F238E27FC236}">
                  <a16:creationId xmlns:a16="http://schemas.microsoft.com/office/drawing/2014/main" id="{07ADA505-94C3-4EAC-A2C3-55DB97C81B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23">
              <a:extLst>
                <a:ext uri="{FF2B5EF4-FFF2-40B4-BE49-F238E27FC236}">
                  <a16:creationId xmlns:a16="http://schemas.microsoft.com/office/drawing/2014/main" id="{D6CDC030-6B21-4861-AEB4-8EF7D0F27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4">
              <a:extLst>
                <a:ext uri="{FF2B5EF4-FFF2-40B4-BE49-F238E27FC236}">
                  <a16:creationId xmlns:a16="http://schemas.microsoft.com/office/drawing/2014/main" id="{2C5CF9EE-3C85-4134-9144-4FECA485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25">
              <a:extLst>
                <a:ext uri="{FF2B5EF4-FFF2-40B4-BE49-F238E27FC236}">
                  <a16:creationId xmlns:a16="http://schemas.microsoft.com/office/drawing/2014/main" id="{34249819-6CC9-4677-ACDA-42DCDC3E4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26">
              <a:extLst>
                <a:ext uri="{FF2B5EF4-FFF2-40B4-BE49-F238E27FC236}">
                  <a16:creationId xmlns:a16="http://schemas.microsoft.com/office/drawing/2014/main" id="{581A968E-A30E-46D0-A60D-481524A9C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7">
              <a:extLst>
                <a:ext uri="{FF2B5EF4-FFF2-40B4-BE49-F238E27FC236}">
                  <a16:creationId xmlns:a16="http://schemas.microsoft.com/office/drawing/2014/main" id="{CD7A219E-7037-4B96-9F9A-4B102B65B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28">
              <a:extLst>
                <a:ext uri="{FF2B5EF4-FFF2-40B4-BE49-F238E27FC236}">
                  <a16:creationId xmlns:a16="http://schemas.microsoft.com/office/drawing/2014/main" id="{F18BABAD-A114-4D56-8E96-4B9528A495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9">
              <a:extLst>
                <a:ext uri="{FF2B5EF4-FFF2-40B4-BE49-F238E27FC236}">
                  <a16:creationId xmlns:a16="http://schemas.microsoft.com/office/drawing/2014/main" id="{D7E7035B-88A8-4A6C-A3FE-6E32A8AD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Rectangle 11">
            <a:extLst>
              <a:ext uri="{FF2B5EF4-FFF2-40B4-BE49-F238E27FC236}">
                <a16:creationId xmlns:a16="http://schemas.microsoft.com/office/drawing/2014/main" id="{83B85F96-18D6-43D0-BCA0-9F731228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17460" y="4955979"/>
            <a:ext cx="1460299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" name="Rectangle 11">
            <a:extLst>
              <a:ext uri="{FF2B5EF4-FFF2-40B4-BE49-F238E27FC236}">
                <a16:creationId xmlns:a16="http://schemas.microsoft.com/office/drawing/2014/main" id="{9601AD54-83CB-40D3-BF52-15C5D7E3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13586" y="5029200"/>
            <a:ext cx="2001257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11" name="Group 102">
            <a:extLst>
              <a:ext uri="{FF2B5EF4-FFF2-40B4-BE49-F238E27FC236}">
                <a16:creationId xmlns:a16="http://schemas.microsoft.com/office/drawing/2014/main" id="{B2F19CAF-735E-B14A-BE37-B60284E01D4D}"/>
              </a:ext>
            </a:extLst>
          </p:cNvPr>
          <p:cNvGrpSpPr>
            <a:grpSpLocks/>
          </p:cNvGrpSpPr>
          <p:nvPr/>
        </p:nvGrpSpPr>
        <p:grpSpPr bwMode="auto">
          <a:xfrm>
            <a:off x="1078908" y="6499496"/>
            <a:ext cx="381000" cy="866775"/>
            <a:chOff x="5486400" y="5497512"/>
            <a:chExt cx="381000" cy="866775"/>
          </a:xfrm>
        </p:grpSpPr>
        <p:grpSp>
          <p:nvGrpSpPr>
            <p:cNvPr id="212" name="Group 29">
              <a:extLst>
                <a:ext uri="{FF2B5EF4-FFF2-40B4-BE49-F238E27FC236}">
                  <a16:creationId xmlns:a16="http://schemas.microsoft.com/office/drawing/2014/main" id="{E031E621-55A0-144D-9A9C-839BCEDDB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0687" y="5497512"/>
              <a:ext cx="304800" cy="866775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214" name="Line 30">
                <a:extLst>
                  <a:ext uri="{FF2B5EF4-FFF2-40B4-BE49-F238E27FC236}">
                    <a16:creationId xmlns:a16="http://schemas.microsoft.com/office/drawing/2014/main" id="{D7B7DB8A-EC14-8549-BE15-6E45477AE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5" name="Line 31">
                <a:extLst>
                  <a:ext uri="{FF2B5EF4-FFF2-40B4-BE49-F238E27FC236}">
                    <a16:creationId xmlns:a16="http://schemas.microsoft.com/office/drawing/2014/main" id="{B747971D-5ABD-4947-ACD0-B91CA0BB8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DCC0B675-40CB-AB4F-91DA-02E637875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13" name="TextBox 115">
              <a:extLst>
                <a:ext uri="{FF2B5EF4-FFF2-40B4-BE49-F238E27FC236}">
                  <a16:creationId xmlns:a16="http://schemas.microsoft.com/office/drawing/2014/main" id="{58DC1EAF-02E3-5549-AAC6-2CC2651A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5715000"/>
              <a:ext cx="3810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217" name="Group 134">
            <a:extLst>
              <a:ext uri="{FF2B5EF4-FFF2-40B4-BE49-F238E27FC236}">
                <a16:creationId xmlns:a16="http://schemas.microsoft.com/office/drawing/2014/main" id="{D501F488-1842-BF47-8E62-DD1E10052A7B}"/>
              </a:ext>
            </a:extLst>
          </p:cNvPr>
          <p:cNvGrpSpPr>
            <a:grpSpLocks/>
          </p:cNvGrpSpPr>
          <p:nvPr/>
        </p:nvGrpSpPr>
        <p:grpSpPr bwMode="auto">
          <a:xfrm>
            <a:off x="307383" y="6769371"/>
            <a:ext cx="381000" cy="866775"/>
            <a:chOff x="6553200" y="5410200"/>
            <a:chExt cx="381000" cy="866774"/>
          </a:xfrm>
        </p:grpSpPr>
        <p:grpSp>
          <p:nvGrpSpPr>
            <p:cNvPr id="218" name="Group 29">
              <a:extLst>
                <a:ext uri="{FF2B5EF4-FFF2-40B4-BE49-F238E27FC236}">
                  <a16:creationId xmlns:a16="http://schemas.microsoft.com/office/drawing/2014/main" id="{F63150B2-D05A-7248-937E-9D7BA6F19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7675" y="5410200"/>
              <a:ext cx="304800" cy="866774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220" name="Line 30">
                <a:extLst>
                  <a:ext uri="{FF2B5EF4-FFF2-40B4-BE49-F238E27FC236}">
                    <a16:creationId xmlns:a16="http://schemas.microsoft.com/office/drawing/2014/main" id="{F80B728C-156C-D743-B4FF-FBD8D1B1E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1" name="Line 31">
                <a:extLst>
                  <a:ext uri="{FF2B5EF4-FFF2-40B4-BE49-F238E27FC236}">
                    <a16:creationId xmlns:a16="http://schemas.microsoft.com/office/drawing/2014/main" id="{EE0DA4C5-FAF9-A640-8464-8A7F05A38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2" name="Freeform 32">
                <a:extLst>
                  <a:ext uri="{FF2B5EF4-FFF2-40B4-BE49-F238E27FC236}">
                    <a16:creationId xmlns:a16="http://schemas.microsoft.com/office/drawing/2014/main" id="{2E6E5F3C-F333-604B-8A17-870460FCF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1000" dirty="0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19" name="TextBox 114">
              <a:extLst>
                <a:ext uri="{FF2B5EF4-FFF2-40B4-BE49-F238E27FC236}">
                  <a16:creationId xmlns:a16="http://schemas.microsoft.com/office/drawing/2014/main" id="{6289A871-6DAA-5447-BACB-BB557D379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627688"/>
              <a:ext cx="3810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223" name="Group 29">
            <a:extLst>
              <a:ext uri="{FF2B5EF4-FFF2-40B4-BE49-F238E27FC236}">
                <a16:creationId xmlns:a16="http://schemas.microsoft.com/office/drawing/2014/main" id="{0645FFEA-20D6-9F41-A29C-8F9E85647A97}"/>
              </a:ext>
            </a:extLst>
          </p:cNvPr>
          <p:cNvGrpSpPr>
            <a:grpSpLocks/>
          </p:cNvGrpSpPr>
          <p:nvPr/>
        </p:nvGrpSpPr>
        <p:grpSpPr bwMode="auto">
          <a:xfrm>
            <a:off x="646208" y="6341627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24" name="Line 30">
              <a:extLst>
                <a:ext uri="{FF2B5EF4-FFF2-40B4-BE49-F238E27FC236}">
                  <a16:creationId xmlns:a16="http://schemas.microsoft.com/office/drawing/2014/main" id="{F3DD313E-B7B4-244D-8931-C7EB1794C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5" name="Line 31">
              <a:extLst>
                <a:ext uri="{FF2B5EF4-FFF2-40B4-BE49-F238E27FC236}">
                  <a16:creationId xmlns:a16="http://schemas.microsoft.com/office/drawing/2014/main" id="{3335E55F-F42C-A54B-A790-02DA88E71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643F1A48-E1EC-A146-B0E1-DDE19E794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27" name="TextBox 114">
            <a:extLst>
              <a:ext uri="{FF2B5EF4-FFF2-40B4-BE49-F238E27FC236}">
                <a16:creationId xmlns:a16="http://schemas.microsoft.com/office/drawing/2014/main" id="{1EC00FFC-F6EA-FD48-BB30-D4A72B14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633" y="5732733"/>
            <a:ext cx="727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T4-T5</a:t>
            </a:r>
          </a:p>
        </p:txBody>
      </p:sp>
      <p:sp>
        <p:nvSpPr>
          <p:cNvPr id="228" name="TextBox 158">
            <a:extLst>
              <a:ext uri="{FF2B5EF4-FFF2-40B4-BE49-F238E27FC236}">
                <a16:creationId xmlns:a16="http://schemas.microsoft.com/office/drawing/2014/main" id="{C2402632-0910-0C41-B60F-1725A270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08" y="7498033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 </a:t>
            </a:r>
          </a:p>
        </p:txBody>
      </p:sp>
      <p:sp>
        <p:nvSpPr>
          <p:cNvPr id="229" name="TextBox 114">
            <a:extLst>
              <a:ext uri="{FF2B5EF4-FFF2-40B4-BE49-F238E27FC236}">
                <a16:creationId xmlns:a16="http://schemas.microsoft.com/office/drawing/2014/main" id="{CDC4FA8D-1840-324A-9292-62A0AEA0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796" y="7790133"/>
            <a:ext cx="381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P1 </a:t>
            </a:r>
          </a:p>
        </p:txBody>
      </p:sp>
      <p:grpSp>
        <p:nvGrpSpPr>
          <p:cNvPr id="230" name="Group 101">
            <a:extLst>
              <a:ext uri="{FF2B5EF4-FFF2-40B4-BE49-F238E27FC236}">
                <a16:creationId xmlns:a16="http://schemas.microsoft.com/office/drawing/2014/main" id="{E471B107-31B8-0B48-A682-3C0050656A5D}"/>
              </a:ext>
            </a:extLst>
          </p:cNvPr>
          <p:cNvGrpSpPr>
            <a:grpSpLocks/>
          </p:cNvGrpSpPr>
          <p:nvPr/>
        </p:nvGrpSpPr>
        <p:grpSpPr bwMode="auto">
          <a:xfrm>
            <a:off x="651871" y="6788421"/>
            <a:ext cx="381000" cy="762000"/>
            <a:chOff x="4098925" y="5054600"/>
            <a:chExt cx="347663" cy="736600"/>
          </a:xfrm>
        </p:grpSpPr>
        <p:sp>
          <p:nvSpPr>
            <p:cNvPr id="231" name="Line 31">
              <a:extLst>
                <a:ext uri="{FF2B5EF4-FFF2-40B4-BE49-F238E27FC236}">
                  <a16:creationId xmlns:a16="http://schemas.microsoft.com/office/drawing/2014/main" id="{361E8919-EC15-4C47-833E-AE09D13A4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C91BD0F0-9011-E541-938E-ECE7581EF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74">
              <a:extLst>
                <a:ext uri="{FF2B5EF4-FFF2-40B4-BE49-F238E27FC236}">
                  <a16:creationId xmlns:a16="http://schemas.microsoft.com/office/drawing/2014/main" id="{3FB0905A-4EE6-E84B-AD46-CC19A0C59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75">
              <a:extLst>
                <a:ext uri="{FF2B5EF4-FFF2-40B4-BE49-F238E27FC236}">
                  <a16:creationId xmlns:a16="http://schemas.microsoft.com/office/drawing/2014/main" id="{F15F5AAB-BA91-2048-870A-EF7607F0C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76">
              <a:extLst>
                <a:ext uri="{FF2B5EF4-FFF2-40B4-BE49-F238E27FC236}">
                  <a16:creationId xmlns:a16="http://schemas.microsoft.com/office/drawing/2014/main" id="{F53F4F1C-0B54-CA43-859C-52BCC341F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77">
              <a:extLst>
                <a:ext uri="{FF2B5EF4-FFF2-40B4-BE49-F238E27FC236}">
                  <a16:creationId xmlns:a16="http://schemas.microsoft.com/office/drawing/2014/main" id="{EFE5954D-9B43-FC4F-BA57-EB9C1959B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78">
              <a:extLst>
                <a:ext uri="{FF2B5EF4-FFF2-40B4-BE49-F238E27FC236}">
                  <a16:creationId xmlns:a16="http://schemas.microsoft.com/office/drawing/2014/main" id="{3165F3F4-DBD5-6B43-843F-93F8D7A59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79">
              <a:extLst>
                <a:ext uri="{FF2B5EF4-FFF2-40B4-BE49-F238E27FC236}">
                  <a16:creationId xmlns:a16="http://schemas.microsoft.com/office/drawing/2014/main" id="{8A4137DE-11D6-D24F-B1B3-F74479F6F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80">
              <a:extLst>
                <a:ext uri="{FF2B5EF4-FFF2-40B4-BE49-F238E27FC236}">
                  <a16:creationId xmlns:a16="http://schemas.microsoft.com/office/drawing/2014/main" id="{3868F350-22BE-5541-9E55-F785A67C4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81">
              <a:extLst>
                <a:ext uri="{FF2B5EF4-FFF2-40B4-BE49-F238E27FC236}">
                  <a16:creationId xmlns:a16="http://schemas.microsoft.com/office/drawing/2014/main" id="{38594266-D834-B548-926C-A58BFE3A5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82">
              <a:extLst>
                <a:ext uri="{FF2B5EF4-FFF2-40B4-BE49-F238E27FC236}">
                  <a16:creationId xmlns:a16="http://schemas.microsoft.com/office/drawing/2014/main" id="{BF0D2E1A-5B07-694A-A6A3-3274B5504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3">
              <a:extLst>
                <a:ext uri="{FF2B5EF4-FFF2-40B4-BE49-F238E27FC236}">
                  <a16:creationId xmlns:a16="http://schemas.microsoft.com/office/drawing/2014/main" id="{2A026017-6FE2-3642-8CEE-21058BD77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84">
              <a:extLst>
                <a:ext uri="{FF2B5EF4-FFF2-40B4-BE49-F238E27FC236}">
                  <a16:creationId xmlns:a16="http://schemas.microsoft.com/office/drawing/2014/main" id="{13B96FA2-02D3-3546-8F1E-69340F1F8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85">
              <a:extLst>
                <a:ext uri="{FF2B5EF4-FFF2-40B4-BE49-F238E27FC236}">
                  <a16:creationId xmlns:a16="http://schemas.microsoft.com/office/drawing/2014/main" id="{B4C78994-A478-5043-A981-BEA816801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86">
              <a:extLst>
                <a:ext uri="{FF2B5EF4-FFF2-40B4-BE49-F238E27FC236}">
                  <a16:creationId xmlns:a16="http://schemas.microsoft.com/office/drawing/2014/main" id="{20C3E2EE-665D-8340-B24B-B9AE663E3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87">
              <a:extLst>
                <a:ext uri="{FF2B5EF4-FFF2-40B4-BE49-F238E27FC236}">
                  <a16:creationId xmlns:a16="http://schemas.microsoft.com/office/drawing/2014/main" id="{500A32A1-357F-6747-AA95-C996E3DCF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8">
              <a:extLst>
                <a:ext uri="{FF2B5EF4-FFF2-40B4-BE49-F238E27FC236}">
                  <a16:creationId xmlns:a16="http://schemas.microsoft.com/office/drawing/2014/main" id="{7ADFF22F-0BDC-FF4F-968F-48515F0FA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89">
              <a:extLst>
                <a:ext uri="{FF2B5EF4-FFF2-40B4-BE49-F238E27FC236}">
                  <a16:creationId xmlns:a16="http://schemas.microsoft.com/office/drawing/2014/main" id="{435761F7-EA74-0640-A91C-355B69A0C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90">
              <a:extLst>
                <a:ext uri="{FF2B5EF4-FFF2-40B4-BE49-F238E27FC236}">
                  <a16:creationId xmlns:a16="http://schemas.microsoft.com/office/drawing/2014/main" id="{0AA425AD-915D-8949-94B9-27DE2A01C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91">
              <a:extLst>
                <a:ext uri="{FF2B5EF4-FFF2-40B4-BE49-F238E27FC236}">
                  <a16:creationId xmlns:a16="http://schemas.microsoft.com/office/drawing/2014/main" id="{690E8E7A-5516-6247-96D4-29B2B59A3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92">
              <a:extLst>
                <a:ext uri="{FF2B5EF4-FFF2-40B4-BE49-F238E27FC236}">
                  <a16:creationId xmlns:a16="http://schemas.microsoft.com/office/drawing/2014/main" id="{2985C6F5-25F9-3E44-B1D8-661768FBC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93">
              <a:extLst>
                <a:ext uri="{FF2B5EF4-FFF2-40B4-BE49-F238E27FC236}">
                  <a16:creationId xmlns:a16="http://schemas.microsoft.com/office/drawing/2014/main" id="{8447DD0F-5EB1-C74E-8AA7-0E3A6C851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94">
              <a:extLst>
                <a:ext uri="{FF2B5EF4-FFF2-40B4-BE49-F238E27FC236}">
                  <a16:creationId xmlns:a16="http://schemas.microsoft.com/office/drawing/2014/main" id="{8BCAC586-5D82-794F-B47D-AA416798C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95">
              <a:extLst>
                <a:ext uri="{FF2B5EF4-FFF2-40B4-BE49-F238E27FC236}">
                  <a16:creationId xmlns:a16="http://schemas.microsoft.com/office/drawing/2014/main" id="{7FAA4BC2-9F24-674D-9907-E9FDF93D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96">
              <a:extLst>
                <a:ext uri="{FF2B5EF4-FFF2-40B4-BE49-F238E27FC236}">
                  <a16:creationId xmlns:a16="http://schemas.microsoft.com/office/drawing/2014/main" id="{6C729CAC-F45C-1A4C-BC09-F84202683291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96">
              <a:extLst>
                <a:ext uri="{FF2B5EF4-FFF2-40B4-BE49-F238E27FC236}">
                  <a16:creationId xmlns:a16="http://schemas.microsoft.com/office/drawing/2014/main" id="{14A9945C-3CB3-A74E-8BD5-7163EB8DCFA7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" name="Group 29">
            <a:extLst>
              <a:ext uri="{FF2B5EF4-FFF2-40B4-BE49-F238E27FC236}">
                <a16:creationId xmlns:a16="http://schemas.microsoft.com/office/drawing/2014/main" id="{98C92255-5C6B-2644-A28C-977B9B8F6357}"/>
              </a:ext>
            </a:extLst>
          </p:cNvPr>
          <p:cNvGrpSpPr>
            <a:grpSpLocks/>
          </p:cNvGrpSpPr>
          <p:nvPr/>
        </p:nvGrpSpPr>
        <p:grpSpPr bwMode="auto">
          <a:xfrm>
            <a:off x="5292252" y="4802459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58" name="Line 30">
              <a:extLst>
                <a:ext uri="{FF2B5EF4-FFF2-40B4-BE49-F238E27FC236}">
                  <a16:creationId xmlns:a16="http://schemas.microsoft.com/office/drawing/2014/main" id="{F83A3468-4D49-EA4A-A56F-D3839E4CC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9" name="Line 31">
              <a:extLst>
                <a:ext uri="{FF2B5EF4-FFF2-40B4-BE49-F238E27FC236}">
                  <a16:creationId xmlns:a16="http://schemas.microsoft.com/office/drawing/2014/main" id="{B38BECC7-21D8-E94B-9813-1B7658FAE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5F78B568-B32D-1545-B3E0-D58FBE6CD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61" name="Group 29">
            <a:extLst>
              <a:ext uri="{FF2B5EF4-FFF2-40B4-BE49-F238E27FC236}">
                <a16:creationId xmlns:a16="http://schemas.microsoft.com/office/drawing/2014/main" id="{87B2E572-BA07-AE45-9C28-465BAB612A26}"/>
              </a:ext>
            </a:extLst>
          </p:cNvPr>
          <p:cNvGrpSpPr>
            <a:grpSpLocks/>
          </p:cNvGrpSpPr>
          <p:nvPr/>
        </p:nvGrpSpPr>
        <p:grpSpPr bwMode="auto">
          <a:xfrm>
            <a:off x="6497190" y="6266871"/>
            <a:ext cx="334310" cy="858399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62" name="Line 30">
              <a:extLst>
                <a:ext uri="{FF2B5EF4-FFF2-40B4-BE49-F238E27FC236}">
                  <a16:creationId xmlns:a16="http://schemas.microsoft.com/office/drawing/2014/main" id="{FFBE7370-3B4C-CA44-9BF5-9AA1713EB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3" name="Line 31">
              <a:extLst>
                <a:ext uri="{FF2B5EF4-FFF2-40B4-BE49-F238E27FC236}">
                  <a16:creationId xmlns:a16="http://schemas.microsoft.com/office/drawing/2014/main" id="{B0BE8721-8DFB-0D47-993C-EC4556E6D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4" name="Freeform 32">
              <a:extLst>
                <a:ext uri="{FF2B5EF4-FFF2-40B4-BE49-F238E27FC236}">
                  <a16:creationId xmlns:a16="http://schemas.microsoft.com/office/drawing/2014/main" id="{3A89A5FC-4554-2644-BF76-F8B0C499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65" name="Group 29">
            <a:extLst>
              <a:ext uri="{FF2B5EF4-FFF2-40B4-BE49-F238E27FC236}">
                <a16:creationId xmlns:a16="http://schemas.microsoft.com/office/drawing/2014/main" id="{E2C0A8B5-EDD7-354D-8E44-BCD37A1EC98D}"/>
              </a:ext>
            </a:extLst>
          </p:cNvPr>
          <p:cNvGrpSpPr>
            <a:grpSpLocks/>
          </p:cNvGrpSpPr>
          <p:nvPr/>
        </p:nvGrpSpPr>
        <p:grpSpPr bwMode="auto">
          <a:xfrm>
            <a:off x="4722220" y="4811102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66" name="Line 30">
              <a:extLst>
                <a:ext uri="{FF2B5EF4-FFF2-40B4-BE49-F238E27FC236}">
                  <a16:creationId xmlns:a16="http://schemas.microsoft.com/office/drawing/2014/main" id="{BF269ABA-CAAF-AF43-9DF5-140ABDFA1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7" name="Line 31">
              <a:extLst>
                <a:ext uri="{FF2B5EF4-FFF2-40B4-BE49-F238E27FC236}">
                  <a16:creationId xmlns:a16="http://schemas.microsoft.com/office/drawing/2014/main" id="{395B8669-B7A6-2C45-99FB-F80EE8D24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8" name="Freeform 32">
              <a:extLst>
                <a:ext uri="{FF2B5EF4-FFF2-40B4-BE49-F238E27FC236}">
                  <a16:creationId xmlns:a16="http://schemas.microsoft.com/office/drawing/2014/main" id="{54D0887F-4F53-FD4A-B991-3F290983A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5183995-8F33-C747-BD28-7EF6A86F9F92}"/>
              </a:ext>
            </a:extLst>
          </p:cNvPr>
          <p:cNvCxnSpPr/>
          <p:nvPr/>
        </p:nvCxnSpPr>
        <p:spPr>
          <a:xfrm flipH="1">
            <a:off x="1032871" y="7380558"/>
            <a:ext cx="681037" cy="708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9">
            <a:extLst>
              <a:ext uri="{FF2B5EF4-FFF2-40B4-BE49-F238E27FC236}">
                <a16:creationId xmlns:a16="http://schemas.microsoft.com/office/drawing/2014/main" id="{DA32FDAE-69C7-D048-BF48-E7349F549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721" y="8336233"/>
            <a:ext cx="339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9614D49-8425-7F42-8B3F-5D8EAF512EEE}"/>
              </a:ext>
            </a:extLst>
          </p:cNvPr>
          <p:cNvSpPr/>
          <p:nvPr/>
        </p:nvSpPr>
        <p:spPr>
          <a:xfrm>
            <a:off x="4409483" y="5170758"/>
            <a:ext cx="1597025" cy="788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grpSp>
        <p:nvGrpSpPr>
          <p:cNvPr id="272" name="Group 101">
            <a:extLst>
              <a:ext uri="{FF2B5EF4-FFF2-40B4-BE49-F238E27FC236}">
                <a16:creationId xmlns:a16="http://schemas.microsoft.com/office/drawing/2014/main" id="{CB6DFCC3-8C23-A240-943D-60526A86FAB7}"/>
              </a:ext>
            </a:extLst>
          </p:cNvPr>
          <p:cNvGrpSpPr>
            <a:grpSpLocks/>
          </p:cNvGrpSpPr>
          <p:nvPr/>
        </p:nvGrpSpPr>
        <p:grpSpPr bwMode="auto">
          <a:xfrm>
            <a:off x="6166846" y="6604271"/>
            <a:ext cx="381000" cy="762000"/>
            <a:chOff x="4098925" y="5054600"/>
            <a:chExt cx="347663" cy="736600"/>
          </a:xfrm>
        </p:grpSpPr>
        <p:sp>
          <p:nvSpPr>
            <p:cNvPr id="273" name="Line 31">
              <a:extLst>
                <a:ext uri="{FF2B5EF4-FFF2-40B4-BE49-F238E27FC236}">
                  <a16:creationId xmlns:a16="http://schemas.microsoft.com/office/drawing/2014/main" id="{BB9C0BAF-F10A-C34E-A4A5-7D507188D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0">
              <a:extLst>
                <a:ext uri="{FF2B5EF4-FFF2-40B4-BE49-F238E27FC236}">
                  <a16:creationId xmlns:a16="http://schemas.microsoft.com/office/drawing/2014/main" id="{572EE854-BB5E-964E-863B-55A0072A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74">
              <a:extLst>
                <a:ext uri="{FF2B5EF4-FFF2-40B4-BE49-F238E27FC236}">
                  <a16:creationId xmlns:a16="http://schemas.microsoft.com/office/drawing/2014/main" id="{B0120E63-D04C-0A48-85DD-E5F0915F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75">
              <a:extLst>
                <a:ext uri="{FF2B5EF4-FFF2-40B4-BE49-F238E27FC236}">
                  <a16:creationId xmlns:a16="http://schemas.microsoft.com/office/drawing/2014/main" id="{E5CC5B7E-463E-0740-9E90-77A296B30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76">
              <a:extLst>
                <a:ext uri="{FF2B5EF4-FFF2-40B4-BE49-F238E27FC236}">
                  <a16:creationId xmlns:a16="http://schemas.microsoft.com/office/drawing/2014/main" id="{6D0A6E93-8982-C14F-B73F-CCE2F461D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77">
              <a:extLst>
                <a:ext uri="{FF2B5EF4-FFF2-40B4-BE49-F238E27FC236}">
                  <a16:creationId xmlns:a16="http://schemas.microsoft.com/office/drawing/2014/main" id="{42672464-84E0-3648-972D-BA426D710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78">
              <a:extLst>
                <a:ext uri="{FF2B5EF4-FFF2-40B4-BE49-F238E27FC236}">
                  <a16:creationId xmlns:a16="http://schemas.microsoft.com/office/drawing/2014/main" id="{2D4F572F-C2A8-A44D-9FF2-04091F9C0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79">
              <a:extLst>
                <a:ext uri="{FF2B5EF4-FFF2-40B4-BE49-F238E27FC236}">
                  <a16:creationId xmlns:a16="http://schemas.microsoft.com/office/drawing/2014/main" id="{2E7263E7-4E50-CC4D-9002-8B0579D71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80">
              <a:extLst>
                <a:ext uri="{FF2B5EF4-FFF2-40B4-BE49-F238E27FC236}">
                  <a16:creationId xmlns:a16="http://schemas.microsoft.com/office/drawing/2014/main" id="{1CF42EF6-640F-6F4F-B71D-2B0E6779E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81">
              <a:extLst>
                <a:ext uri="{FF2B5EF4-FFF2-40B4-BE49-F238E27FC236}">
                  <a16:creationId xmlns:a16="http://schemas.microsoft.com/office/drawing/2014/main" id="{665252AC-0A6E-F04A-9FF9-B558C4593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82">
              <a:extLst>
                <a:ext uri="{FF2B5EF4-FFF2-40B4-BE49-F238E27FC236}">
                  <a16:creationId xmlns:a16="http://schemas.microsoft.com/office/drawing/2014/main" id="{43387C81-02E8-BE48-BC49-8A2016696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83">
              <a:extLst>
                <a:ext uri="{FF2B5EF4-FFF2-40B4-BE49-F238E27FC236}">
                  <a16:creationId xmlns:a16="http://schemas.microsoft.com/office/drawing/2014/main" id="{2BB30278-57F5-1F40-B978-D2F1CC207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84">
              <a:extLst>
                <a:ext uri="{FF2B5EF4-FFF2-40B4-BE49-F238E27FC236}">
                  <a16:creationId xmlns:a16="http://schemas.microsoft.com/office/drawing/2014/main" id="{DDB501EA-F11A-A741-B090-D10D50AB9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85">
              <a:extLst>
                <a:ext uri="{FF2B5EF4-FFF2-40B4-BE49-F238E27FC236}">
                  <a16:creationId xmlns:a16="http://schemas.microsoft.com/office/drawing/2014/main" id="{1EC684ED-CD02-8E4B-B982-814464296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86">
              <a:extLst>
                <a:ext uri="{FF2B5EF4-FFF2-40B4-BE49-F238E27FC236}">
                  <a16:creationId xmlns:a16="http://schemas.microsoft.com/office/drawing/2014/main" id="{F8A6A966-FB79-F646-A7FF-7D1910609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87">
              <a:extLst>
                <a:ext uri="{FF2B5EF4-FFF2-40B4-BE49-F238E27FC236}">
                  <a16:creationId xmlns:a16="http://schemas.microsoft.com/office/drawing/2014/main" id="{84AA067D-CB10-5D4B-A1FB-665EAADD0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88">
              <a:extLst>
                <a:ext uri="{FF2B5EF4-FFF2-40B4-BE49-F238E27FC236}">
                  <a16:creationId xmlns:a16="http://schemas.microsoft.com/office/drawing/2014/main" id="{130D906F-640D-1B49-A124-587CFEDBB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89">
              <a:extLst>
                <a:ext uri="{FF2B5EF4-FFF2-40B4-BE49-F238E27FC236}">
                  <a16:creationId xmlns:a16="http://schemas.microsoft.com/office/drawing/2014/main" id="{FC8969AF-85A1-BD4C-812F-9C9A48DCA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90">
              <a:extLst>
                <a:ext uri="{FF2B5EF4-FFF2-40B4-BE49-F238E27FC236}">
                  <a16:creationId xmlns:a16="http://schemas.microsoft.com/office/drawing/2014/main" id="{979FB325-4BF1-604F-A19E-195414758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91">
              <a:extLst>
                <a:ext uri="{FF2B5EF4-FFF2-40B4-BE49-F238E27FC236}">
                  <a16:creationId xmlns:a16="http://schemas.microsoft.com/office/drawing/2014/main" id="{A9D00EAF-E2A6-C54D-ABB3-132276B1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92">
              <a:extLst>
                <a:ext uri="{FF2B5EF4-FFF2-40B4-BE49-F238E27FC236}">
                  <a16:creationId xmlns:a16="http://schemas.microsoft.com/office/drawing/2014/main" id="{D16C7406-018F-3542-832C-9C1EFCDC2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93">
              <a:extLst>
                <a:ext uri="{FF2B5EF4-FFF2-40B4-BE49-F238E27FC236}">
                  <a16:creationId xmlns:a16="http://schemas.microsoft.com/office/drawing/2014/main" id="{77CD656E-77C2-364E-B5D1-EDABB9598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94">
              <a:extLst>
                <a:ext uri="{FF2B5EF4-FFF2-40B4-BE49-F238E27FC236}">
                  <a16:creationId xmlns:a16="http://schemas.microsoft.com/office/drawing/2014/main" id="{CFBBDEAB-F989-924B-91D1-A681B5E79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95">
              <a:extLst>
                <a:ext uri="{FF2B5EF4-FFF2-40B4-BE49-F238E27FC236}">
                  <a16:creationId xmlns:a16="http://schemas.microsoft.com/office/drawing/2014/main" id="{27BABBC4-1126-CF44-8EE7-FF23F0230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96">
              <a:extLst>
                <a:ext uri="{FF2B5EF4-FFF2-40B4-BE49-F238E27FC236}">
                  <a16:creationId xmlns:a16="http://schemas.microsoft.com/office/drawing/2014/main" id="{3FB8C86E-7F47-0848-82B7-AC85ECD9EE20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96">
              <a:extLst>
                <a:ext uri="{FF2B5EF4-FFF2-40B4-BE49-F238E27FC236}">
                  <a16:creationId xmlns:a16="http://schemas.microsoft.com/office/drawing/2014/main" id="{B75368E1-24CD-0845-BB66-57BC669BC58C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99" name="Picture 4">
            <a:extLst>
              <a:ext uri="{FF2B5EF4-FFF2-40B4-BE49-F238E27FC236}">
                <a16:creationId xmlns:a16="http://schemas.microsoft.com/office/drawing/2014/main" id="{B6C6F5A0-0C56-4E4B-B6DF-CC4A9A85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58" y="4624658"/>
            <a:ext cx="3841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" name="Picture 7">
            <a:extLst>
              <a:ext uri="{FF2B5EF4-FFF2-40B4-BE49-F238E27FC236}">
                <a16:creationId xmlns:a16="http://schemas.microsoft.com/office/drawing/2014/main" id="{1D1A1ED8-1710-914D-8D03-E5F918447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58" y="4826271"/>
            <a:ext cx="38417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1" name="Rectangle 300">
            <a:extLst>
              <a:ext uri="{FF2B5EF4-FFF2-40B4-BE49-F238E27FC236}">
                <a16:creationId xmlns:a16="http://schemas.microsoft.com/office/drawing/2014/main" id="{FFBB8659-D997-BA4E-BD66-981987D8DBBB}"/>
              </a:ext>
            </a:extLst>
          </p:cNvPr>
          <p:cNvSpPr/>
          <p:nvPr/>
        </p:nvSpPr>
        <p:spPr>
          <a:xfrm>
            <a:off x="3074396" y="7139258"/>
            <a:ext cx="2239962" cy="8747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543BA69-22E9-D04C-A0D3-1B13BAA67893}"/>
              </a:ext>
            </a:extLst>
          </p:cNvPr>
          <p:cNvSpPr/>
          <p:nvPr/>
        </p:nvSpPr>
        <p:spPr>
          <a:xfrm>
            <a:off x="4836521" y="5393008"/>
            <a:ext cx="87312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 cover</a:t>
            </a:r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E08B82E-1B76-724C-A449-897A6F417EE2}"/>
              </a:ext>
            </a:extLst>
          </p:cNvPr>
          <p:cNvCxnSpPr/>
          <p:nvPr/>
        </p:nvCxnSpPr>
        <p:spPr>
          <a:xfrm>
            <a:off x="2964858" y="8088583"/>
            <a:ext cx="577850" cy="725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B330E5D-C0EE-074E-9E4C-B79E793890AD}"/>
              </a:ext>
            </a:extLst>
          </p:cNvPr>
          <p:cNvCxnSpPr/>
          <p:nvPr/>
        </p:nvCxnSpPr>
        <p:spPr>
          <a:xfrm flipH="1">
            <a:off x="4836521" y="8088583"/>
            <a:ext cx="608012" cy="725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TextBox 18">
            <a:extLst>
              <a:ext uri="{FF2B5EF4-FFF2-40B4-BE49-F238E27FC236}">
                <a16:creationId xmlns:a16="http://schemas.microsoft.com/office/drawing/2014/main" id="{4D3B3592-BFCB-5B4A-B292-6DE8A6C3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708" y="4751658"/>
            <a:ext cx="5254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/>
              <a:t>T6-T7</a:t>
            </a:r>
          </a:p>
        </p:txBody>
      </p:sp>
      <p:sp>
        <p:nvSpPr>
          <p:cNvPr id="306" name="TextBox 19">
            <a:extLst>
              <a:ext uri="{FF2B5EF4-FFF2-40B4-BE49-F238E27FC236}">
                <a16:creationId xmlns:a16="http://schemas.microsoft.com/office/drawing/2014/main" id="{3E116238-B1EA-3A40-8C6F-F7D4A493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8" y="6237558"/>
            <a:ext cx="333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/>
              <a:t>T8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178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167</cp:revision>
  <dcterms:created xsi:type="dcterms:W3CDTF">2002-08-21T12:11:08Z</dcterms:created>
  <dcterms:modified xsi:type="dcterms:W3CDTF">2020-11-11T19:44:53Z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