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4067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Interview Gone Wrong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waiting for an interview, you hear a commotion. Down the hallway, you see somebody pull a gun. Protect yourself and your future employer.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Sitting behind table, gun loaded and holstered. Palms flat on table, knees under table.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P1, you are surprised by T2, T3, and T4.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685130" y="6839083"/>
            <a:ext cx="137989" cy="55231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746670" y="706575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955149" y="54067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2667000" y="410888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041650" y="6089037"/>
            <a:ext cx="513902" cy="3730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384853" y="60902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2895471" y="9087912"/>
            <a:ext cx="80974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6172200" y="78238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867400" y="71592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600700" y="64286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953177" y="45747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1450693" y="42210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215174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660257" y="4522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6" name="Group 174">
            <a:extLst>
              <a:ext uri="{FF2B5EF4-FFF2-40B4-BE49-F238E27FC236}">
                <a16:creationId xmlns:a16="http://schemas.microsoft.com/office/drawing/2014/main" id="{A16C2AD7-6518-4983-9C41-6305A6ADB257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8382000"/>
            <a:ext cx="555625" cy="739775"/>
            <a:chOff x="2064" y="4272"/>
            <a:chExt cx="350" cy="466"/>
          </a:xfrm>
        </p:grpSpPr>
        <p:grpSp>
          <p:nvGrpSpPr>
            <p:cNvPr id="37" name="Group 175">
              <a:extLst>
                <a:ext uri="{FF2B5EF4-FFF2-40B4-BE49-F238E27FC236}">
                  <a16:creationId xmlns:a16="http://schemas.microsoft.com/office/drawing/2014/main" id="{1225CC45-EEF9-481A-89F8-7BB933F99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4" name="Line 176">
                <a:extLst>
                  <a:ext uri="{FF2B5EF4-FFF2-40B4-BE49-F238E27FC236}">
                    <a16:creationId xmlns:a16="http://schemas.microsoft.com/office/drawing/2014/main" id="{176BB56A-1C59-4758-960A-8AD93D933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177">
                <a:extLst>
                  <a:ext uri="{FF2B5EF4-FFF2-40B4-BE49-F238E27FC236}">
                    <a16:creationId xmlns:a16="http://schemas.microsoft.com/office/drawing/2014/main" id="{87DC87D4-AFC6-4F3F-8F49-3E5CC5F71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Freeform 178">
                <a:extLst>
                  <a:ext uri="{FF2B5EF4-FFF2-40B4-BE49-F238E27FC236}">
                    <a16:creationId xmlns:a16="http://schemas.microsoft.com/office/drawing/2014/main" id="{A2D55CE8-D831-45F2-AAA8-286D29425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179">
                <a:extLst>
                  <a:ext uri="{FF2B5EF4-FFF2-40B4-BE49-F238E27FC236}">
                    <a16:creationId xmlns:a16="http://schemas.microsoft.com/office/drawing/2014/main" id="{C89D6B6C-09B9-4748-A406-4A3C8CD96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180">
                <a:extLst>
                  <a:ext uri="{FF2B5EF4-FFF2-40B4-BE49-F238E27FC236}">
                    <a16:creationId xmlns:a16="http://schemas.microsoft.com/office/drawing/2014/main" id="{BF93A69B-4D90-4137-B71D-FCF16933B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181">
              <a:extLst>
                <a:ext uri="{FF2B5EF4-FFF2-40B4-BE49-F238E27FC236}">
                  <a16:creationId xmlns:a16="http://schemas.microsoft.com/office/drawing/2014/main" id="{CD4FF450-C79A-4119-A8B5-C5DDA3CD3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39" name="Freeform 182">
                <a:extLst>
                  <a:ext uri="{FF2B5EF4-FFF2-40B4-BE49-F238E27FC236}">
                    <a16:creationId xmlns:a16="http://schemas.microsoft.com/office/drawing/2014/main" id="{3FAD2AEF-967A-4291-96EF-44BF73916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183">
                <a:extLst>
                  <a:ext uri="{FF2B5EF4-FFF2-40B4-BE49-F238E27FC236}">
                    <a16:creationId xmlns:a16="http://schemas.microsoft.com/office/drawing/2014/main" id="{193001CC-AB53-4634-92CF-F78E7156F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184">
                <a:extLst>
                  <a:ext uri="{FF2B5EF4-FFF2-40B4-BE49-F238E27FC236}">
                    <a16:creationId xmlns:a16="http://schemas.microsoft.com/office/drawing/2014/main" id="{6ECA0861-8C7A-416E-BB35-4B9F4712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185">
                <a:extLst>
                  <a:ext uri="{FF2B5EF4-FFF2-40B4-BE49-F238E27FC236}">
                    <a16:creationId xmlns:a16="http://schemas.microsoft.com/office/drawing/2014/main" id="{C2BE5D38-128B-4B8C-AB9E-027101FCF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Freeform 186">
                <a:extLst>
                  <a:ext uri="{FF2B5EF4-FFF2-40B4-BE49-F238E27FC236}">
                    <a16:creationId xmlns:a16="http://schemas.microsoft.com/office/drawing/2014/main" id="{3E855B66-2584-4C3E-88A2-1D69BA95F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Freeform 94">
            <a:extLst>
              <a:ext uri="{FF2B5EF4-FFF2-40B4-BE49-F238E27FC236}">
                <a16:creationId xmlns:a16="http://schemas.microsoft.com/office/drawing/2014/main" id="{112D229D-5701-483C-AC66-C6F1651B3AAA}"/>
              </a:ext>
            </a:extLst>
          </p:cNvPr>
          <p:cNvSpPr>
            <a:spLocks/>
          </p:cNvSpPr>
          <p:nvPr/>
        </p:nvSpPr>
        <p:spPr bwMode="auto">
          <a:xfrm>
            <a:off x="3559514" y="4929817"/>
            <a:ext cx="323850" cy="1258524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780BDF0A-9F54-4A7E-84F3-4FC2750EBB51}"/>
              </a:ext>
            </a:extLst>
          </p:cNvPr>
          <p:cNvGrpSpPr>
            <a:grpSpLocks/>
          </p:cNvGrpSpPr>
          <p:nvPr/>
        </p:nvGrpSpPr>
        <p:grpSpPr bwMode="auto">
          <a:xfrm>
            <a:off x="1178780" y="4855012"/>
            <a:ext cx="287338" cy="790575"/>
            <a:chOff x="528" y="240"/>
            <a:chExt cx="181" cy="498"/>
          </a:xfrm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7B4A0D9F-DE3B-43A4-B9F7-5A135426A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6C279FC9-3DF1-4889-AE15-0677F077D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25C9E4B-9998-4021-A87A-49F9A8D9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9342D43D-C87D-4254-B195-0A9552BB01C1}"/>
              </a:ext>
            </a:extLst>
          </p:cNvPr>
          <p:cNvGrpSpPr>
            <a:grpSpLocks/>
          </p:cNvGrpSpPr>
          <p:nvPr/>
        </p:nvGrpSpPr>
        <p:grpSpPr bwMode="auto">
          <a:xfrm>
            <a:off x="1608301" y="4635295"/>
            <a:ext cx="287338" cy="790575"/>
            <a:chOff x="528" y="240"/>
            <a:chExt cx="181" cy="498"/>
          </a:xfrm>
        </p:grpSpPr>
        <p:sp>
          <p:nvSpPr>
            <p:cNvPr id="62" name="Line 30">
              <a:extLst>
                <a:ext uri="{FF2B5EF4-FFF2-40B4-BE49-F238E27FC236}">
                  <a16:creationId xmlns:a16="http://schemas.microsoft.com/office/drawing/2014/main" id="{643FA206-0285-4411-BE29-9F46815C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1">
              <a:extLst>
                <a:ext uri="{FF2B5EF4-FFF2-40B4-BE49-F238E27FC236}">
                  <a16:creationId xmlns:a16="http://schemas.microsoft.com/office/drawing/2014/main" id="{E0CCA77F-F744-4AFB-9E8D-C05EA435F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A5C373A3-4BFC-4DFC-BD4F-D0CA1AFF3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 7">
            <a:extLst>
              <a:ext uri="{FF2B5EF4-FFF2-40B4-BE49-F238E27FC236}">
                <a16:creationId xmlns:a16="http://schemas.microsoft.com/office/drawing/2014/main" id="{5CB519D2-3EA7-4A10-8644-F6C197E3DCE2}"/>
              </a:ext>
            </a:extLst>
          </p:cNvPr>
          <p:cNvSpPr>
            <a:spLocks/>
          </p:cNvSpPr>
          <p:nvPr/>
        </p:nvSpPr>
        <p:spPr bwMode="auto">
          <a:xfrm>
            <a:off x="2578434" y="4860408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29">
            <a:extLst>
              <a:ext uri="{FF2B5EF4-FFF2-40B4-BE49-F238E27FC236}">
                <a16:creationId xmlns:a16="http://schemas.microsoft.com/office/drawing/2014/main" id="{A606F9B1-3AED-4F87-9319-75FBE86AAC81}"/>
              </a:ext>
            </a:extLst>
          </p:cNvPr>
          <p:cNvGrpSpPr>
            <a:grpSpLocks/>
          </p:cNvGrpSpPr>
          <p:nvPr/>
        </p:nvGrpSpPr>
        <p:grpSpPr bwMode="auto">
          <a:xfrm>
            <a:off x="4165718" y="4627670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4CB2D178-D990-4AF2-96E3-AA81E332E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E4B80AB1-408F-4973-8209-4EDC9294C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BEEA085-2800-4126-BA6A-115098957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779B1F14-7277-4E1F-8139-3D5DAEF8D2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9593" y="5243950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C5AC5B74-F36F-41C0-8651-3C15523F71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C4F35DE-71B4-454D-9FA8-07CBF0D5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28DD04ED-1EDE-4421-B599-DAC44343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23D07CA-B7FE-4342-8E3A-5E210EDA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85B542B7-6973-4E0B-827D-1258DC554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7BB37007-39CA-4A48-8975-2FB2D3DA6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FA677EB8-B7E5-41D6-B52E-6E76D016D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B9BD5EF3-60BC-4004-9F67-DB68FF303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F3D0DA78-56C4-4E04-95CC-1D744E14D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8E8C697E-D74B-41EA-8165-04B65BCAD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7C40ECB0-7DAF-490B-89AC-C7ED4CF9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2E88C5A8-ED83-4A68-A5EB-AD27FDD83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D8CA71FB-D27A-487B-8835-478D28A51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62E58EFA-F8F5-4A8E-8FAB-4FD52248B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A83CF43D-A17D-4554-B0BB-0A635772A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ED1CB944-09D8-47C9-B50B-CBE67DED1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149EB449-6221-4605-ACAB-04DF44D25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310A1C71-9B0A-4BA9-B904-F920763C7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B065E8E0-E7B6-44F4-A6F6-060FAD22F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D96CE53D-189B-4827-BBFA-4148784D7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BCF5BF32-6640-4BD1-A354-A72934379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DBC563C5-41B5-47B7-AC81-80BD5C577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4E8B6F16-B070-4F9E-A9CA-418D65304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D72B1676-B056-4150-BF44-93C66C5D7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413CD8B8-1D7B-40BE-A46E-0031553A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229266B7-B706-4F64-8DEE-9DCFD95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11">
            <a:extLst>
              <a:ext uri="{FF2B5EF4-FFF2-40B4-BE49-F238E27FC236}">
                <a16:creationId xmlns:a16="http://schemas.microsoft.com/office/drawing/2014/main" id="{F669A803-99F6-4E1D-BBAE-3DADA11C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118" y="5609547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97" name="Group 13">
            <a:extLst>
              <a:ext uri="{FF2B5EF4-FFF2-40B4-BE49-F238E27FC236}">
                <a16:creationId xmlns:a16="http://schemas.microsoft.com/office/drawing/2014/main" id="{F2FB4F08-99F9-4509-83B1-3A42FB0FD6C8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7162800"/>
            <a:ext cx="393700" cy="1271588"/>
            <a:chOff x="2901" y="4325"/>
            <a:chExt cx="236" cy="690"/>
          </a:xfrm>
        </p:grpSpPr>
        <p:sp>
          <p:nvSpPr>
            <p:cNvPr id="98" name="AutoShape 14">
              <a:extLst>
                <a:ext uri="{FF2B5EF4-FFF2-40B4-BE49-F238E27FC236}">
                  <a16:creationId xmlns:a16="http://schemas.microsoft.com/office/drawing/2014/main" id="{9A7FC102-5688-404C-A5B1-0E0D59D0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AutoShape 15">
              <a:extLst>
                <a:ext uri="{FF2B5EF4-FFF2-40B4-BE49-F238E27FC236}">
                  <a16:creationId xmlns:a16="http://schemas.microsoft.com/office/drawing/2014/main" id="{96D34E1A-37A9-4C57-8F01-B1D3FD7F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0" name="Group 13">
            <a:extLst>
              <a:ext uri="{FF2B5EF4-FFF2-40B4-BE49-F238E27FC236}">
                <a16:creationId xmlns:a16="http://schemas.microsoft.com/office/drawing/2014/main" id="{100AED35-ACAE-4C05-840C-682C5DCD97E7}"/>
              </a:ext>
            </a:extLst>
          </p:cNvPr>
          <p:cNvGrpSpPr>
            <a:grpSpLocks/>
          </p:cNvGrpSpPr>
          <p:nvPr/>
        </p:nvGrpSpPr>
        <p:grpSpPr bwMode="auto">
          <a:xfrm>
            <a:off x="4996807" y="6327790"/>
            <a:ext cx="393700" cy="1271588"/>
            <a:chOff x="2901" y="4325"/>
            <a:chExt cx="236" cy="690"/>
          </a:xfrm>
        </p:grpSpPr>
        <p:sp>
          <p:nvSpPr>
            <p:cNvPr id="101" name="AutoShape 14">
              <a:extLst>
                <a:ext uri="{FF2B5EF4-FFF2-40B4-BE49-F238E27FC236}">
                  <a16:creationId xmlns:a16="http://schemas.microsoft.com/office/drawing/2014/main" id="{42C9ECC5-EE16-4E42-AA7D-08E1E333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AutoShape 15">
              <a:extLst>
                <a:ext uri="{FF2B5EF4-FFF2-40B4-BE49-F238E27FC236}">
                  <a16:creationId xmlns:a16="http://schemas.microsoft.com/office/drawing/2014/main" id="{8E828CE8-3123-4284-9CE7-2B1E63CD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3" name="Group 288">
            <a:extLst>
              <a:ext uri="{FF2B5EF4-FFF2-40B4-BE49-F238E27FC236}">
                <a16:creationId xmlns:a16="http://schemas.microsoft.com/office/drawing/2014/main" id="{20D918FC-C47F-43F3-BAFB-73F68D6BCCFD}"/>
              </a:ext>
            </a:extLst>
          </p:cNvPr>
          <p:cNvGrpSpPr>
            <a:grpSpLocks/>
          </p:cNvGrpSpPr>
          <p:nvPr/>
        </p:nvGrpSpPr>
        <p:grpSpPr bwMode="auto">
          <a:xfrm>
            <a:off x="5379394" y="6442467"/>
            <a:ext cx="222250" cy="858838"/>
            <a:chOff x="384" y="816"/>
            <a:chExt cx="140" cy="541"/>
          </a:xfrm>
        </p:grpSpPr>
        <p:sp>
          <p:nvSpPr>
            <p:cNvPr id="104" name="Line 289">
              <a:extLst>
                <a:ext uri="{FF2B5EF4-FFF2-40B4-BE49-F238E27FC236}">
                  <a16:creationId xmlns:a16="http://schemas.microsoft.com/office/drawing/2014/main" id="{462D2FFD-6BB4-479F-875B-105FD66AB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0">
              <a:extLst>
                <a:ext uri="{FF2B5EF4-FFF2-40B4-BE49-F238E27FC236}">
                  <a16:creationId xmlns:a16="http://schemas.microsoft.com/office/drawing/2014/main" id="{E0BBF73B-EA55-4AAD-BF5E-38AA4CDF7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1">
              <a:extLst>
                <a:ext uri="{FF2B5EF4-FFF2-40B4-BE49-F238E27FC236}">
                  <a16:creationId xmlns:a16="http://schemas.microsoft.com/office/drawing/2014/main" id="{901F9C05-5AB1-4951-8AA2-F3DE59A9B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88">
            <a:extLst>
              <a:ext uri="{FF2B5EF4-FFF2-40B4-BE49-F238E27FC236}">
                <a16:creationId xmlns:a16="http://schemas.microsoft.com/office/drawing/2014/main" id="{B5D7F867-2A77-4407-ACE2-7E5B4E4CCC2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7162800"/>
            <a:ext cx="222250" cy="858838"/>
            <a:chOff x="384" y="816"/>
            <a:chExt cx="140" cy="541"/>
          </a:xfrm>
        </p:grpSpPr>
        <p:sp>
          <p:nvSpPr>
            <p:cNvPr id="108" name="Line 289">
              <a:extLst>
                <a:ext uri="{FF2B5EF4-FFF2-40B4-BE49-F238E27FC236}">
                  <a16:creationId xmlns:a16="http://schemas.microsoft.com/office/drawing/2014/main" id="{D322C265-04E8-4F87-8843-89265FA6B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>
              <a:extLst>
                <a:ext uri="{FF2B5EF4-FFF2-40B4-BE49-F238E27FC236}">
                  <a16:creationId xmlns:a16="http://schemas.microsoft.com/office/drawing/2014/main" id="{957A28B2-0547-46D2-AA53-E7621BB35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A9992BFB-35A8-4684-9D49-84C6A1D27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51">
            <a:extLst>
              <a:ext uri="{FF2B5EF4-FFF2-40B4-BE49-F238E27FC236}">
                <a16:creationId xmlns:a16="http://schemas.microsoft.com/office/drawing/2014/main" id="{700146FC-C0DD-41E7-AD1D-3E2DE0097DCD}"/>
              </a:ext>
            </a:extLst>
          </p:cNvPr>
          <p:cNvGrpSpPr>
            <a:grpSpLocks/>
          </p:cNvGrpSpPr>
          <p:nvPr/>
        </p:nvGrpSpPr>
        <p:grpSpPr bwMode="auto">
          <a:xfrm>
            <a:off x="3299295" y="4217862"/>
            <a:ext cx="141288" cy="460375"/>
            <a:chOff x="5403" y="3457"/>
            <a:chExt cx="209" cy="755"/>
          </a:xfrm>
        </p:grpSpPr>
        <p:sp>
          <p:nvSpPr>
            <p:cNvPr id="112" name="Oval 52">
              <a:extLst>
                <a:ext uri="{FF2B5EF4-FFF2-40B4-BE49-F238E27FC236}">
                  <a16:creationId xmlns:a16="http://schemas.microsoft.com/office/drawing/2014/main" id="{3B1D0B6B-CC26-4DAE-A418-72F1FA96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Oval 53">
              <a:extLst>
                <a:ext uri="{FF2B5EF4-FFF2-40B4-BE49-F238E27FC236}">
                  <a16:creationId xmlns:a16="http://schemas.microsoft.com/office/drawing/2014/main" id="{CB5ADB22-6CC7-4330-A778-92B1B71B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EA9DEA4E-17C0-4647-AAC2-FD0F6E58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AFF9691F-9BBA-4402-B76A-EF0E3774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BFB577DA-FC48-481D-8B59-BD843163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Rectangle 57">
              <a:extLst>
                <a:ext uri="{FF2B5EF4-FFF2-40B4-BE49-F238E27FC236}">
                  <a16:creationId xmlns:a16="http://schemas.microsoft.com/office/drawing/2014/main" id="{60B60AB4-27D1-4668-AAAD-657271FD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Rectangle 58">
              <a:extLst>
                <a:ext uri="{FF2B5EF4-FFF2-40B4-BE49-F238E27FC236}">
                  <a16:creationId xmlns:a16="http://schemas.microsoft.com/office/drawing/2014/main" id="{BA03988C-E7A6-44B4-9BFA-89EF38F5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3">
            <a:extLst>
              <a:ext uri="{FF2B5EF4-FFF2-40B4-BE49-F238E27FC236}">
                <a16:creationId xmlns:a16="http://schemas.microsoft.com/office/drawing/2014/main" id="{97135C4F-33EE-4E97-9518-F65A0B5FC656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7696200"/>
            <a:ext cx="393700" cy="1271588"/>
            <a:chOff x="2901" y="4325"/>
            <a:chExt cx="236" cy="690"/>
          </a:xfrm>
        </p:grpSpPr>
        <p:sp>
          <p:nvSpPr>
            <p:cNvPr id="120" name="AutoShape 14">
              <a:extLst>
                <a:ext uri="{FF2B5EF4-FFF2-40B4-BE49-F238E27FC236}">
                  <a16:creationId xmlns:a16="http://schemas.microsoft.com/office/drawing/2014/main" id="{58DCCBE9-E6FC-4EBB-9425-44293DF1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AutoShape 15">
              <a:extLst>
                <a:ext uri="{FF2B5EF4-FFF2-40B4-BE49-F238E27FC236}">
                  <a16:creationId xmlns:a16="http://schemas.microsoft.com/office/drawing/2014/main" id="{8735C945-8C93-48C9-A8CF-A43E45CC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2" name="Group 288">
            <a:extLst>
              <a:ext uri="{FF2B5EF4-FFF2-40B4-BE49-F238E27FC236}">
                <a16:creationId xmlns:a16="http://schemas.microsoft.com/office/drawing/2014/main" id="{0FFAA4BB-F7C1-46B3-8499-B4FD46BD850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7696200"/>
            <a:ext cx="222250" cy="858838"/>
            <a:chOff x="384" y="816"/>
            <a:chExt cx="140" cy="541"/>
          </a:xfrm>
        </p:grpSpPr>
        <p:sp>
          <p:nvSpPr>
            <p:cNvPr id="123" name="Line 289">
              <a:extLst>
                <a:ext uri="{FF2B5EF4-FFF2-40B4-BE49-F238E27FC236}">
                  <a16:creationId xmlns:a16="http://schemas.microsoft.com/office/drawing/2014/main" id="{358CE759-AD5B-4ED7-9396-1EAB99F51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0">
              <a:extLst>
                <a:ext uri="{FF2B5EF4-FFF2-40B4-BE49-F238E27FC236}">
                  <a16:creationId xmlns:a16="http://schemas.microsoft.com/office/drawing/2014/main" id="{C506F0AB-1F44-4BA7-9196-B783BBD9E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91">
              <a:extLst>
                <a:ext uri="{FF2B5EF4-FFF2-40B4-BE49-F238E27FC236}">
                  <a16:creationId xmlns:a16="http://schemas.microsoft.com/office/drawing/2014/main" id="{48F799A3-EB3D-49A9-8C80-E6599F13A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4E76FBB4-F9A9-4DE7-B5D4-86E7389E7B64}"/>
              </a:ext>
            </a:extLst>
          </p:cNvPr>
          <p:cNvGrpSpPr>
            <a:grpSpLocks/>
          </p:cNvGrpSpPr>
          <p:nvPr/>
        </p:nvGrpSpPr>
        <p:grpSpPr bwMode="auto">
          <a:xfrm>
            <a:off x="4556007" y="4755343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5996E08F-F2B5-4A7F-836A-18FF117B2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12E7FF93-485C-47BE-B4D7-E897F7DF1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5A8F50B-D4DD-46B4-AF99-CC3BC949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52">
            <a:extLst>
              <a:ext uri="{FF2B5EF4-FFF2-40B4-BE49-F238E27FC236}">
                <a16:creationId xmlns:a16="http://schemas.microsoft.com/office/drawing/2014/main" id="{06F290EE-D0A8-4C5C-8DB5-FFB9D3C262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96068" y="4816990"/>
            <a:ext cx="254000" cy="904875"/>
            <a:chOff x="-676" y="1589"/>
            <a:chExt cx="160" cy="570"/>
          </a:xfrm>
        </p:grpSpPr>
        <p:sp>
          <p:nvSpPr>
            <p:cNvPr id="131" name="AutoShape 51">
              <a:extLst>
                <a:ext uri="{FF2B5EF4-FFF2-40B4-BE49-F238E27FC236}">
                  <a16:creationId xmlns:a16="http://schemas.microsoft.com/office/drawing/2014/main" id="{FED82F2E-F64E-4BB2-8B0B-39BB6E24B7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53">
              <a:extLst>
                <a:ext uri="{FF2B5EF4-FFF2-40B4-BE49-F238E27FC236}">
                  <a16:creationId xmlns:a16="http://schemas.microsoft.com/office/drawing/2014/main" id="{21D6C774-155E-4187-90E0-2E920897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4">
              <a:extLst>
                <a:ext uri="{FF2B5EF4-FFF2-40B4-BE49-F238E27FC236}">
                  <a16:creationId xmlns:a16="http://schemas.microsoft.com/office/drawing/2014/main" id="{81F7BF64-7E09-42BD-93DF-DB449E69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9311B180-CCEA-4900-A9EA-2FB1EE4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56">
              <a:extLst>
                <a:ext uri="{FF2B5EF4-FFF2-40B4-BE49-F238E27FC236}">
                  <a16:creationId xmlns:a16="http://schemas.microsoft.com/office/drawing/2014/main" id="{66E20CFC-A63F-4289-AFD3-D702ADFD1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57">
              <a:extLst>
                <a:ext uri="{FF2B5EF4-FFF2-40B4-BE49-F238E27FC236}">
                  <a16:creationId xmlns:a16="http://schemas.microsoft.com/office/drawing/2014/main" id="{BBCF983B-8255-4541-AAC8-36E5162C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58">
              <a:extLst>
                <a:ext uri="{FF2B5EF4-FFF2-40B4-BE49-F238E27FC236}">
                  <a16:creationId xmlns:a16="http://schemas.microsoft.com/office/drawing/2014/main" id="{C3D9DCDA-A09C-4169-98B1-5C83CAF31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59">
              <a:extLst>
                <a:ext uri="{FF2B5EF4-FFF2-40B4-BE49-F238E27FC236}">
                  <a16:creationId xmlns:a16="http://schemas.microsoft.com/office/drawing/2014/main" id="{B3DBAEFB-21C7-4F0F-854C-5D156DAEC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60">
              <a:extLst>
                <a:ext uri="{FF2B5EF4-FFF2-40B4-BE49-F238E27FC236}">
                  <a16:creationId xmlns:a16="http://schemas.microsoft.com/office/drawing/2014/main" id="{50910CBD-097F-4E35-A6FB-EEAF27E6F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D844B74F-A707-4E49-AB0F-FE071BA10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B65A167F-F252-40E4-B913-B1E239424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43862771-A5B5-4C69-BCC3-A8B954D23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921848D4-A88B-4AC4-B765-CAD57097A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7B7FE3E5-57DF-4D80-A6D6-54AC11BF1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1CACCCD1-974D-4DC0-9CBC-061A9557D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0F752C29-C056-4ED2-A369-A95846B08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7E358F54-76E4-4090-8D3A-820919BF0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803B53EF-AA01-4484-8AC5-A6C75908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11">
            <a:extLst>
              <a:ext uri="{FF2B5EF4-FFF2-40B4-BE49-F238E27FC236}">
                <a16:creationId xmlns:a16="http://schemas.microsoft.com/office/drawing/2014/main" id="{9FA0B6F5-8137-4E08-B6C8-C75CB887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664" y="4965965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2424C66A-C2AE-4C6B-AD7C-6DF541C49DFA}"/>
              </a:ext>
            </a:extLst>
          </p:cNvPr>
          <p:cNvGrpSpPr>
            <a:grpSpLocks/>
          </p:cNvGrpSpPr>
          <p:nvPr/>
        </p:nvGrpSpPr>
        <p:grpSpPr bwMode="auto">
          <a:xfrm>
            <a:off x="3134548" y="5899291"/>
            <a:ext cx="287338" cy="790575"/>
            <a:chOff x="528" y="240"/>
            <a:chExt cx="181" cy="498"/>
          </a:xfrm>
        </p:grpSpPr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BD1F3BB6-B34D-4087-93CC-2FBAECB3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C5156456-CBCC-4EAC-8A77-8A030D8D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CB2B412A-021C-4550-A4FB-208272C81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T2, T3, T4 need to progressively appear with forward movement.</a:t>
            </a:r>
          </a:p>
          <a:p>
            <a:r>
              <a:rPr lang="en-US" sz="1400" dirty="0"/>
              <a:t>T1 needs to be a little shorter since it’s so far forward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8x         Standard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4303744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BA20C-2B5D-4155-889B-024B79D9EB79}"/>
              </a:ext>
            </a:extLst>
          </p:cNvPr>
          <p:cNvSpPr txBox="1"/>
          <p:nvPr/>
        </p:nvSpPr>
        <p:spPr>
          <a:xfrm>
            <a:off x="2082486" y="35814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48" name="Group 21">
            <a:extLst>
              <a:ext uri="{FF2B5EF4-FFF2-40B4-BE49-F238E27FC236}">
                <a16:creationId xmlns:a16="http://schemas.microsoft.com/office/drawing/2014/main" id="{EE74C6FC-28B4-4F25-BC2D-88D1529DDB12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3429000"/>
            <a:ext cx="185738" cy="660400"/>
            <a:chOff x="5403" y="3457"/>
            <a:chExt cx="209" cy="755"/>
          </a:xfrm>
        </p:grpSpPr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464E0D62-F80D-42D8-B96E-D819D16FB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70C7A617-ECD4-4D00-8093-33B0778A4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2B938420-1AEF-4229-A7E3-97AC5382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FC8263DF-71E5-4112-94A9-6837409B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C18BA5D0-C624-4C2C-A9E8-4C766C04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7F437BF-5E65-4917-B9DF-16B9C8F0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58CCFF80-7040-4458-A7F4-2DAD918B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6" name="Group 4">
            <a:extLst>
              <a:ext uri="{FF2B5EF4-FFF2-40B4-BE49-F238E27FC236}">
                <a16:creationId xmlns:a16="http://schemas.microsoft.com/office/drawing/2014/main" id="{482490F2-04F1-499B-8944-184D164BB6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4600" y="4191000"/>
            <a:ext cx="360363" cy="838200"/>
            <a:chOff x="-2155" y="1485"/>
            <a:chExt cx="227" cy="528"/>
          </a:xfrm>
        </p:grpSpPr>
        <p:sp>
          <p:nvSpPr>
            <p:cNvPr id="57" name="AutoShape 3">
              <a:extLst>
                <a:ext uri="{FF2B5EF4-FFF2-40B4-BE49-F238E27FC236}">
                  <a16:creationId xmlns:a16="http://schemas.microsoft.com/office/drawing/2014/main" id="{0E1EFE3D-B1E9-4153-88F1-E152131465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04173C9-E2D6-4E03-874B-F0175D8A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5DD786F3-AAA4-46E0-9F4F-55591C26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33B4506-700C-42A0-A238-06D4B2BDE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8">
              <a:extLst>
                <a:ext uri="{FF2B5EF4-FFF2-40B4-BE49-F238E27FC236}">
                  <a16:creationId xmlns:a16="http://schemas.microsoft.com/office/drawing/2014/main" id="{46E076DD-D68C-4FC6-89E0-797CD720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EDB777AF-FFED-4AAF-B2FB-1AAD7492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BDD8D739-B112-4A19-90A3-771AC8B4E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7E77B60A-73A8-47EC-B243-26435A534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id="{DAD5930C-5CA4-44D7-BCA7-B4049DFDD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3">
              <a:extLst>
                <a:ext uri="{FF2B5EF4-FFF2-40B4-BE49-F238E27FC236}">
                  <a16:creationId xmlns:a16="http://schemas.microsoft.com/office/drawing/2014/main" id="{50B58E05-516F-44C1-AB22-FFEA3945E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4">
              <a:extLst>
                <a:ext uri="{FF2B5EF4-FFF2-40B4-BE49-F238E27FC236}">
                  <a16:creationId xmlns:a16="http://schemas.microsoft.com/office/drawing/2014/main" id="{AEDCD516-DA20-47A9-90AD-3FBB04DE1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5">
              <a:extLst>
                <a:ext uri="{FF2B5EF4-FFF2-40B4-BE49-F238E27FC236}">
                  <a16:creationId xmlns:a16="http://schemas.microsoft.com/office/drawing/2014/main" id="{2667798C-47B4-4FF0-9DCD-F814FF5E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6">
              <a:extLst>
                <a:ext uri="{FF2B5EF4-FFF2-40B4-BE49-F238E27FC236}">
                  <a16:creationId xmlns:a16="http://schemas.microsoft.com/office/drawing/2014/main" id="{7731FB7A-7BE8-4100-AC0D-1CB82BF8C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7">
              <a:extLst>
                <a:ext uri="{FF2B5EF4-FFF2-40B4-BE49-F238E27FC236}">
                  <a16:creationId xmlns:a16="http://schemas.microsoft.com/office/drawing/2014/main" id="{1388973D-9A3E-415D-811A-4D5CC0F0E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id="{0FAE9633-271B-466A-8AD4-D04BF59D9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A490D288-D65D-4336-8C3D-06525E6FA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id="{266CF5A9-B898-478F-BF54-AE184081E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0CF0722C-CAEB-44BF-BD72-6827E6470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0594FDCE-E986-4122-928A-9937EBCD8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3">
              <a:extLst>
                <a:ext uri="{FF2B5EF4-FFF2-40B4-BE49-F238E27FC236}">
                  <a16:creationId xmlns:a16="http://schemas.microsoft.com/office/drawing/2014/main" id="{CD82F3BA-0DF8-406B-B3D2-5082CF3A9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4">
              <a:extLst>
                <a:ext uri="{FF2B5EF4-FFF2-40B4-BE49-F238E27FC236}">
                  <a16:creationId xmlns:a16="http://schemas.microsoft.com/office/drawing/2014/main" id="{DBBDF6DF-377D-4C76-8DAA-2CC7AEDAA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5">
              <a:extLst>
                <a:ext uri="{FF2B5EF4-FFF2-40B4-BE49-F238E27FC236}">
                  <a16:creationId xmlns:a16="http://schemas.microsoft.com/office/drawing/2014/main" id="{A63A0EBA-E7D9-4419-BFEE-084BA31CB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6">
              <a:extLst>
                <a:ext uri="{FF2B5EF4-FFF2-40B4-BE49-F238E27FC236}">
                  <a16:creationId xmlns:a16="http://schemas.microsoft.com/office/drawing/2014/main" id="{AA252459-D7F6-4002-9ABC-B18F0E11D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7">
              <a:extLst>
                <a:ext uri="{FF2B5EF4-FFF2-40B4-BE49-F238E27FC236}">
                  <a16:creationId xmlns:a16="http://schemas.microsoft.com/office/drawing/2014/main" id="{96F7BC31-F824-4739-B908-57154BD7C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8">
              <a:extLst>
                <a:ext uri="{FF2B5EF4-FFF2-40B4-BE49-F238E27FC236}">
                  <a16:creationId xmlns:a16="http://schemas.microsoft.com/office/drawing/2014/main" id="{AF448EFA-61E1-4A0A-AD1C-2A81DC861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849B41E3-93DC-4D15-9167-80FFBF59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157</Words>
  <Application>Microsoft Office PowerPoint</Application>
  <PresentationFormat>Custom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2018-12-29T22:28:57Z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