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0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27.09.2019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17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29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62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7EDFDA-7D6C-4806-A58C-1CCA1C0A55B5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014981"/>
              </p:ext>
            </p:extLst>
          </p:nvPr>
        </p:nvGraphicFramePr>
        <p:xfrm>
          <a:off x="152400" y="152400"/>
          <a:ext cx="7010400" cy="396224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1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Stage Name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Course Designer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Unlimited/Limited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IDPA, 1 NT,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degree rule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rfgc.org/files/patch.png">
            <a:extLst>
              <a:ext uri="{FF2B5EF4-FFF2-40B4-BE49-F238E27FC236}">
                <a16:creationId xmlns:a16="http://schemas.microsoft.com/office/drawing/2014/main" id="{156EFA39-1A0B-4256-86BF-A6696AF2A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0" y="76035"/>
            <a:ext cx="1134712" cy="113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B649F2-AE26-4AAF-9C7B-A1C1F3DFC34E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948576-B05A-4C6A-9CC7-F2DC7E730FE5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66249C-1B3D-4B4F-8013-2A8ADC415A59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08821A-B5C3-40C9-8EAC-1C9461671898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2AF2D82-6716-4600-AA4F-1FC8A4D2C010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95C7D54-FDBD-49C7-A416-DDDF82369927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D5B605AF-F27D-4A36-A18D-B69BF907E334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56EE87F-FE77-49DE-9B78-E7A45AA52BCD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61C3E92-A233-49C0-BB84-97DC1B24D7BA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926546C-27C7-4BB4-AFA4-D5BA4AD735F2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56DD2A4-478D-4377-A6DC-33D329C733C6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144F009-B67D-480B-B0F2-1D58D8B4403F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2071B5-CD6A-4DB3-98E3-2C5A3BB5D44C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66D7DD4-2BCC-4EA9-A4B1-C569E853B78A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54B0AE0-84C2-466A-B053-C42FDA72611A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41F865F-4F4B-4968-8583-36A39C088628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7F812A-C228-448C-8F31-7C64269C8964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38A0F24-BD6E-49CF-BAC9-3B7089700118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B2BB537-10E9-443F-8888-5E192068E64E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FC98AA0-68FC-4BEE-BEF2-2B45411A35A4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19BEE0-DC80-4434-B6AB-1878C472CEC7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CA73BE-E99F-4DEF-A722-4EEC5ACF9665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C4594E-7D39-4EB8-B92A-802976F73475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AB6583-7DF6-4EE3-AC14-01E88EDFCF19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BB8312-473B-476D-BB7C-C2FDF0F51E97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48CB62-3491-49D3-8984-E51FC288F44D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6D4DE2-07B1-4954-AC3D-0F43CB88A535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53D8F7-0B88-44A0-9B59-52123A0DD4A9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40FC6F-EEBF-4376-AC5A-4AD472AA31D7}"/>
              </a:ext>
            </a:extLst>
          </p:cNvPr>
          <p:cNvGrpSpPr/>
          <p:nvPr/>
        </p:nvGrpSpPr>
        <p:grpSpPr>
          <a:xfrm>
            <a:off x="-4103925" y="7696200"/>
            <a:ext cx="782081" cy="442872"/>
            <a:chOff x="3048000" y="8001000"/>
            <a:chExt cx="782081" cy="44287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50C905B-4664-4BEF-A040-E9BD263F201A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D83D1D95-A823-4553-9722-622F65EDC1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2E1243C-68B4-4ED8-879E-8CA83CFD65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5375A6F-0FFE-4043-8D98-2A554B8C5E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10C6472-4628-4CFD-93F3-D032651C2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4882380-237C-4F38-B85F-DAAFD46A40CD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64A941-A715-43F6-AB06-B90F565F009B}"/>
              </a:ext>
            </a:extLst>
          </p:cNvPr>
          <p:cNvGrpSpPr/>
          <p:nvPr/>
        </p:nvGrpSpPr>
        <p:grpSpPr>
          <a:xfrm>
            <a:off x="-3227627" y="7659430"/>
            <a:ext cx="533400" cy="442872"/>
            <a:chOff x="3124200" y="8001000"/>
            <a:chExt cx="533400" cy="44287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8AFE37A-FC0D-4F60-88AD-F30133F26218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EA1B005-029B-4CED-85EB-F5C80C88F9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DAEECD12-A9E6-453E-B36A-BE897F4273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7ADCAA16-1EFB-4D07-9578-636EED5CE1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4B06643-1FCE-4F14-BD0D-318F69AAA0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A23303-1D58-4F0E-87DD-42EBA55D731E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4029" name="Group 3"/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4033" name="Group 4"/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4037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38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39" name="Group 7"/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4040" name="Freeform 8"/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41" name="Freeform 9"/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034" name="Group 10"/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4035" name="Freeform 11"/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6" name="Freeform 12"/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0" name="Group 13"/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4031" name="AutoShape 14"/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2" name="AutoShape 15"/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4027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8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21"/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4020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1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2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3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401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4014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5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6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4008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0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11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4002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04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05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3" name="Group 51"/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3995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0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1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3989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0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1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992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3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6" name="Group 67"/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3950" name="Freeform 68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1" name="Freeform 69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2" name="Freeform 70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" name="Freeform 71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" name="Freeform 72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5" name="Freeform 73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6" name="Rectangle 74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7" name="Rectangle 75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8" name="Rectangle 76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9" name="Freeform 77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" name="Freeform 78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Rectangle 79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62" name="Freeform 80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63" name="Group 81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987" name="Line 82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8" name="Line 83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64" name="Group 84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5" name="Line 8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6" name="Line 8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5" name="Freeform 87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6" name="Line 88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7" name="Line 89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8" name="Line 90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Line 91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70" name="Group 92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1" name="Line 93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2" name="Line 94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3" name="Line 9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4" name="Line 9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71" name="Rectangle 97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972" name="Group 98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973" name="Group 99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979" name="Freeform 100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0" name="Freeform 10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74" name="Group 102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975" name="Freeform 103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6" name="Freeform 10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7" name="Freeform 10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8" name="Freeform 10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48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9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3946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7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9" name="Text Box 113"/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3090" name="Freeform 114"/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Freeform 115"/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16"/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117"/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118"/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Freeform 119"/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Line 120"/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121"/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Freeform 122"/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Freeform 123"/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0" name="Line 124"/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125"/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Rectangle 126"/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3" name="Rectangle 127"/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4" name="Line 128"/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Line 129"/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Line 130"/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131"/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Line 132"/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Freeform 133"/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0" name="Freeform 134"/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1" name="Freeform 135"/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12" name="Group 136"/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3941" name="Group 137"/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3943" name="Freeform 1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4" name="Freeform 1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42" name="Rectangle 141"/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3939" name="Freeform 143"/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40" name="Freeform 144"/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3932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37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8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3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34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5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6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3922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30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1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3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28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9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4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25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6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7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17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9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20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3912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4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15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3907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9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10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3902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4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05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3897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9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00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3890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895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1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892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2" name="Group 202"/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3878" name="Freeform 20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9" name="Freeform 20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0" name="Freeform 20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1" name="Freeform 20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2" name="Freeform 20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3" name="Freeform 20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4" name="Freeform 20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5" name="Freeform 21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6" name="Freeform 21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7" name="Freeform 21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8" name="Freeform 21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9" name="Freeform 21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3870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75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6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7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1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72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3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4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57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65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6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7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9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58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59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60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62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3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4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61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5" name="Group 238"/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3818" name="Freeform 239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9" name="Freeform 240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0" name="Freeform 241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1" name="Freeform 242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2" name="Freeform 243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3" name="Freeform 244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4" name="Rectangle 245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5" name="Rectangle 246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6" name="Rectangle 247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7" name="Freeform 248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8" name="Freeform 249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9" name="Rectangle 250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30" name="Freeform 251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1" name="Group 252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855" name="Line 253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6" name="Line 254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32" name="Group 255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53" name="Line 25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4" name="Line 25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3" name="Freeform 258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4" name="Line 259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5" name="Line 260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6" name="Line 261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7" name="Line 262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8" name="Group 263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49" name="Line 264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" name="Line 265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1" name="Line 26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2" name="Line 26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9" name="Rectangle 268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840" name="Group 269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841" name="Group 270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847" name="Freeform 27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8" name="Freeform 272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42" name="Group 273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843" name="Freeform 27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4" name="Freeform 27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5" name="Freeform 27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6" name="Freeform 277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14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5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7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3810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1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2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3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380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380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3801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3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3795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8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6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3789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2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0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3786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7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8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3781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2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3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84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5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3776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7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8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79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0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3771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2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3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74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5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3766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7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8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9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0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3761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2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3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4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5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3754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59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0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55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56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7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3749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0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1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52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3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3744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5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6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47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3739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0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1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42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3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3734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5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6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37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3728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9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0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1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2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3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3722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3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4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25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3717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8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9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20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1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3712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3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4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15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6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3707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8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9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10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3702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3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4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05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3694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9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0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1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5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6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686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91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8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3678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83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4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5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9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80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1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3670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75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7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1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72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4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3660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67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1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65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2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63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4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3650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58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9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56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7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53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3636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46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8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9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7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7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42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4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5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3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8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39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0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1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3629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34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31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3622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24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26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27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8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23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3615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20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1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6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17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8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9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3608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13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9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10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1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3602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3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04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05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6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7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589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597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0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1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591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2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594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5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6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3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3581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586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2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83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3579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0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3577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8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67" name="Group 560"/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3559" name="Group 561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61" name="Group 562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70" name="Freeform 563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71" name="Group 564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72" name="Freeform 565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3" name="Freeform 566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4" name="Freeform 567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5" name="Line 56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6" name="Line 56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62" name="Group 570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64" name="Line 571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5" name="Line 572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66" name="Group 573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67" name="Freeform 574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8" name="Line 5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9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63" name="Freeform 577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60" name="Text Box 578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68" name="Group 579"/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3541" name="Group 580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43" name="Group 581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56" name="Freeform 582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7" name="Freeform 583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8" name="Freeform 584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44" name="Group 585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46" name="Group 586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51" name="Freeform 587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2" name="Freeform 588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3" name="Freeform 589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" name="Line 590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5" name="Line 591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7" name="Group 592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48" name="Freeform 593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9" name="Line 5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0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45" name="Freeform 596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42" name="Text Box 597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69" name="Group 598"/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3523" name="Group 599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25" name="Group 600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34" name="Freeform 601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35" name="Group 602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36" name="Freeform 603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7" name="Freeform 604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8" name="Freeform 605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9" name="Line 606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0" name="Line 607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26" name="Group 608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28" name="Line 609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9" name="Line 610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30" name="Group 611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31" name="Freeform 6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2" name="Line 6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3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27" name="Freeform 615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24" name="Text Box 616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70" name="Group 617"/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3505" name="Group 618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07" name="Group 619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20" name="Freeform 620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1" name="Freeform 621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" name="Freeform 622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08" name="Group 623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10" name="Group 624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15" name="Freeform 625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6" name="Freeform 626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7" name="Freeform 627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8" name="Line 62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9" name="Line 62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11" name="Group 630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12" name="Freeform 631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3" name="Line 6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4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09" name="Freeform 634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6" name="Text Box 635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71" name="Group 636"/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3500" name="Group 637"/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3502" name="Freeform 6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" name="Freeform 6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" name="Freeform 6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1" name="Rectangle 641"/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172" name="Freeform 642"/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3" name="Freeform 643"/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" name="Freeform 644"/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" name="Rectangle 645"/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176" name="Group 646"/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3495" name="Group 647"/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3497" name="Freeform 648"/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" name="Freeform 649"/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" name="Freeform 650"/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6" name="Rectangle 651"/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7" name="Group 652"/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3486" name="Group 653"/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3488" name="Rectangle 65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9" name="Freeform 65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" name="Freeform 65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" name="Freeform 65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" name="Line 65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" name="Line 65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" name="Oval 66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87" name="Rectangle 661"/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8" name="Group 662"/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3477" name="Group 663"/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3479" name="Rectangle 66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0" name="Freeform 66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1" name="Freeform 66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" name="Freeform 66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" name="Line 66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" name="Line 66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" name="Oval 67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78" name="Rectangle 671"/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9" name="Group 672"/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3464" name="AutoShape 673"/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5" name="Group 674"/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3472" name="Line 675"/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3" name="Line 676"/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4" name="Freeform 677"/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5" name="Freeform 678"/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6" name="Freeform 679"/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66" name="AutoShape 680"/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7" name="Group 681"/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3468" name="Line 682"/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9" name="Line 683"/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0" name="Freeform 684"/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" name="Freeform 685"/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80" name="Group 686"/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3459" name="Group 687"/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3461" name="Freeform 688"/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" name="Freeform 689"/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" name="Freeform 690"/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0" name="AutoShape 691"/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1" name="Group 692"/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3454" name="Line 693"/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5" name="Line 694"/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6" name="Freeform 695"/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7" name="Freeform 696"/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8" name="Freeform 697"/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2" name="Group 698"/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3450" name="Group 699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452" name="Freeform 700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" name="Freeform 701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AutoShape 702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3" name="Group 703"/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3440" name="Group 704"/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3448" name="Freeform 705"/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" name="Freeform 706"/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41" name="Group 707"/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3443" name="Freeform 708"/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4" name="Line 709"/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45" name="Group 710"/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3446" name="Freeform 711"/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7" name="Freeform 712"/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42" name="AutoShape 713"/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4" name="Group 714"/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3403" name="Group 715"/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3433" name="Oval 716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4" name="Oval 717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5" name="Freeform 718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Rectangle 719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7" name="Rectangle 720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8" name="Rectangle 721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9" name="Rectangle 722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04" name="Group 723"/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3426" name="Oval 724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7" name="Oval 725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8" name="Freeform 726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Rectangle 727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0" name="Rectangle 728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1" name="Rectangle 729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2" name="Rectangle 730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05" name="Text Box 731"/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3406" name="Text Box 732"/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3407" name="Text Box 733"/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3408" name="Text Box 734"/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3409" name="Text Box 735"/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3410" name="Group 736"/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3419" name="Oval 737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0" name="Oval 738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1" name="Freeform 739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" name="Rectangle 740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3" name="Rectangle 741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4" name="Rectangle 742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5" name="Rectangle 743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11" name="Group 744"/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3412" name="Oval 745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3" name="Oval 746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4" name="Freeform 747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" name="Rectangle 748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6" name="Rectangle 749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7" name="Rectangle 750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8" name="Rectangle 751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398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3393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388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3383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9" name="Group 776"/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3367" name="Text Box 777"/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3368" name="Group 778"/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3369" name="Group 779"/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377" name="Group 780"/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379" name="Group 781"/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381" name="Freeform 782"/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2" name="Line 7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80" name="Freeform 784"/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8" name="Freeform 785"/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70" name="Group 786"/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3371" name="Group 787"/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3374" name="Line 7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5" name="Line 7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6" name="Freeform 790"/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2" name="Line 791"/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3" name="Line 792"/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90" name="Group 810"/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3361" name="Group 811"/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3364" name="Line 812"/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5" name="Line 813"/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6" name="Line 814"/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62" name="Line 815"/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Line 816"/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1" name="Group 817"/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3357" name="Group 818"/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3359" name="Freeform 819"/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0" name="Freeform 820"/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8" name="AutoShape 821"/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2" name="Group 822"/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3353" name="Group 823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355" name="Freeform 824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6" name="Freeform 825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4" name="AutoShape 826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3" name="Group 827"/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3344" name="Group 828"/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3351" name="Freeform 829"/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2" name="Freeform 830"/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45" name="Freeform 831"/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832"/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47" name="Group 833"/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3348" name="Freeform 834"/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9" name="Line 835"/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0" name="Freeform 836"/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94" name="Group 837"/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3310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11" name="Group 839"/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3312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313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3338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" name="Freeform 846"/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3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4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3332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5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3326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6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3317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8" name="Rectangle 864"/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9" name="Rectangle 865"/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20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1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322" name="Group 868"/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3323" name="Freeform 869"/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4" name="Line 8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5" name="Line 8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5" name="Group 872"/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3289" name="Group 873"/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3291" name="Group 874"/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3304" name="Freeform 875"/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5" name="Freeform 876"/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6" name="Freeform 877"/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7" name="Freeform 878"/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8" name="Freeform 879"/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9" name="Rectangle 880"/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292" name="Group 881"/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3293" name="Line 882"/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" name="Line 883"/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95" name="Group 884"/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3296" name="Group 885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301" name="Freeform 886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2" name="Line 8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3" name="Line 8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97" name="Group 88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298" name="Freeform 890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9" name="Line 8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0" name="Line 8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3290" name="Freeform 893"/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6" name="Group 894"/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3268" name="Group 895"/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3270" name="Group 896"/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3279" name="Freeform 897"/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80" name="Group 898"/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3285" name="Freeform 899"/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6" name="Freeform 900"/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7" name="Freeform 901"/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8" name="Rectangle 902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281" name="Group 903"/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3282" name="Freeform 904"/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3" name="Freeform 905"/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4" name="Line 9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71" name="Group 907"/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3272" name="Group 908"/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3277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8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73" name="Group 911"/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3274" name="Freeform 9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5" name="Line 9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6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269" name="Freeform 915"/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7" name="Group 916"/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3250" name="Group 917"/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260" name="Group 918"/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262" name="Freeform 919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3" name="Freeform 920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64" name="Group 921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65" name="Freeform 922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6" name="Freeform 923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7" name="Freeform 924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61" name="Freeform 925"/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51" name="Group 926"/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252" name="Rectangle 927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53" name="Group 928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54" name="Rectangle 929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55" name="Rectangle 930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56" name="Group 931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57" name="Freeform 932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8" name="Line 9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9" name="Line 9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8" name="Group 935"/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3232" name="Group 936"/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242" name="Group 937"/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244" name="Freeform 938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5" name="Freeform 939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46" name="Group 940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47" name="Freeform 941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8" name="Freeform 942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9" name="Freeform 943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43" name="Freeform 944"/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33" name="Group 945"/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234" name="Rectangle 946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35" name="Group 947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36" name="Rectangle 948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37" name="Rectangle 949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38" name="Group 950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39" name="Freeform 951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0" name="Line 9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1" name="Line 9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9" name="Group 954"/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3217" name="Group 955"/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219" name="Group 956"/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224" name="Freeform 957"/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25" name="Group 958"/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226" name="Freeform 959"/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7" name="Freeform 960"/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8" name="Freeform 961"/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9" name="Freeform 962"/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0" name="Freeform 963"/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1" name="Freeform 964"/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20" name="Group 965"/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221" name="Freeform 966"/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2" name="Freeform 967"/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3" name="Freeform 968"/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18" name="Freeform 969"/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00" name="Group 970"/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3204" name="Group 971"/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09" name="Freeform 972"/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0" name="Group 973"/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11" name="Freeform 974"/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2" name="Freeform 975"/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3" name="Freeform 976"/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4" name="Freeform 977"/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" name="Freeform 978"/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" name="Freeform 979"/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05" name="Group 980"/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206" name="Freeform 981"/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" name="Freeform 982"/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8" name="Freeform 983"/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201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2" name="Picture 3" descr="noshoot.wmf 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3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1" name="Group 3"/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975" name="Group 4"/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979" name="Line 5"/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0" name="Line 6"/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1" name="Group 7"/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982" name="Freeform 8"/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Freeform 9"/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76" name="Group 10"/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977" name="Freeform 11"/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Freeform 12"/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2" name="Group 13"/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973" name="AutoShape 14"/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4" name="AutoShape 15"/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32">
            <a:extLst>
              <a:ext uri="{FF2B5EF4-FFF2-40B4-BE49-F238E27FC236}">
                <a16:creationId xmlns:a16="http://schemas.microsoft.com/office/drawing/2014/main" id="{2BA8E19A-E054-4630-82E7-55B69DB507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30" name="AutoShape 31">
              <a:extLst>
                <a:ext uri="{FF2B5EF4-FFF2-40B4-BE49-F238E27FC236}">
                  <a16:creationId xmlns:a16="http://schemas.microsoft.com/office/drawing/2014/main" id="{37908334-8A81-4E64-94E5-04BCD2264D0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DBDA43AD-6862-46DE-874C-6E1D69E04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Rectangle 34">
              <a:extLst>
                <a:ext uri="{FF2B5EF4-FFF2-40B4-BE49-F238E27FC236}">
                  <a16:creationId xmlns:a16="http://schemas.microsoft.com/office/drawing/2014/main" id="{A3E98616-CDEA-45FF-9E53-A4FAAB4B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Freeform 35">
              <a:extLst>
                <a:ext uri="{FF2B5EF4-FFF2-40B4-BE49-F238E27FC236}">
                  <a16:creationId xmlns:a16="http://schemas.microsoft.com/office/drawing/2014/main" id="{C2EAC4AE-BEE3-43D0-9E4A-16A29919B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Line 36">
              <a:extLst>
                <a:ext uri="{FF2B5EF4-FFF2-40B4-BE49-F238E27FC236}">
                  <a16:creationId xmlns:a16="http://schemas.microsoft.com/office/drawing/2014/main" id="{1742F02C-0476-4944-A382-48F291F94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Line 37">
              <a:extLst>
                <a:ext uri="{FF2B5EF4-FFF2-40B4-BE49-F238E27FC236}">
                  <a16:creationId xmlns:a16="http://schemas.microsoft.com/office/drawing/2014/main" id="{801E9750-BA2F-46B6-895D-617760209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Line 38">
              <a:extLst>
                <a:ext uri="{FF2B5EF4-FFF2-40B4-BE49-F238E27FC236}">
                  <a16:creationId xmlns:a16="http://schemas.microsoft.com/office/drawing/2014/main" id="{2DD4A3A3-E5FF-409E-BEF5-7C5398A6C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Line 39">
              <a:extLst>
                <a:ext uri="{FF2B5EF4-FFF2-40B4-BE49-F238E27FC236}">
                  <a16:creationId xmlns:a16="http://schemas.microsoft.com/office/drawing/2014/main" id="{22FD84C3-796C-47A6-A823-5D89EA5D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Line 40">
              <a:extLst>
                <a:ext uri="{FF2B5EF4-FFF2-40B4-BE49-F238E27FC236}">
                  <a16:creationId xmlns:a16="http://schemas.microsoft.com/office/drawing/2014/main" id="{571CA801-5DD7-4461-936E-5CF0F234A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Line 41">
              <a:extLst>
                <a:ext uri="{FF2B5EF4-FFF2-40B4-BE49-F238E27FC236}">
                  <a16:creationId xmlns:a16="http://schemas.microsoft.com/office/drawing/2014/main" id="{B2D7B635-3135-4B74-9A3E-1010F8CE9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Line 42">
              <a:extLst>
                <a:ext uri="{FF2B5EF4-FFF2-40B4-BE49-F238E27FC236}">
                  <a16:creationId xmlns:a16="http://schemas.microsoft.com/office/drawing/2014/main" id="{8D8EE0C4-3A17-4203-B40A-3BEA01838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Line 43">
              <a:extLst>
                <a:ext uri="{FF2B5EF4-FFF2-40B4-BE49-F238E27FC236}">
                  <a16:creationId xmlns:a16="http://schemas.microsoft.com/office/drawing/2014/main" id="{D2E0FF11-1378-4DA0-9C93-9CE6A3898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Line 44">
              <a:extLst>
                <a:ext uri="{FF2B5EF4-FFF2-40B4-BE49-F238E27FC236}">
                  <a16:creationId xmlns:a16="http://schemas.microsoft.com/office/drawing/2014/main" id="{7122B565-DAB5-4364-B77D-767F0DB18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Line 45">
              <a:extLst>
                <a:ext uri="{FF2B5EF4-FFF2-40B4-BE49-F238E27FC236}">
                  <a16:creationId xmlns:a16="http://schemas.microsoft.com/office/drawing/2014/main" id="{8CDFB394-E914-4D13-926E-8EB700E2B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Line 46">
              <a:extLst>
                <a:ext uri="{FF2B5EF4-FFF2-40B4-BE49-F238E27FC236}">
                  <a16:creationId xmlns:a16="http://schemas.microsoft.com/office/drawing/2014/main" id="{DE5C8219-F43C-4E06-9EDE-D51D3A3E9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8" name="Line 47">
              <a:extLst>
                <a:ext uri="{FF2B5EF4-FFF2-40B4-BE49-F238E27FC236}">
                  <a16:creationId xmlns:a16="http://schemas.microsoft.com/office/drawing/2014/main" id="{3E7601A5-9CE9-43C7-A855-BA7F9F8B7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Line 48">
              <a:extLst>
                <a:ext uri="{FF2B5EF4-FFF2-40B4-BE49-F238E27FC236}">
                  <a16:creationId xmlns:a16="http://schemas.microsoft.com/office/drawing/2014/main" id="{CD17BFD8-3EA2-4E22-99F0-2901DB09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Freeform 49">
              <a:extLst>
                <a:ext uri="{FF2B5EF4-FFF2-40B4-BE49-F238E27FC236}">
                  <a16:creationId xmlns:a16="http://schemas.microsoft.com/office/drawing/2014/main" id="{E741DFCA-FCF5-4198-8FAB-6B15C85C8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1" name="Group 52">
            <a:extLst>
              <a:ext uri="{FF2B5EF4-FFF2-40B4-BE49-F238E27FC236}">
                <a16:creationId xmlns:a16="http://schemas.microsoft.com/office/drawing/2014/main" id="{CF77F654-28C0-4456-B8D7-30B2DEEEF9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4042" name="AutoShape 51">
              <a:extLst>
                <a:ext uri="{FF2B5EF4-FFF2-40B4-BE49-F238E27FC236}">
                  <a16:creationId xmlns:a16="http://schemas.microsoft.com/office/drawing/2014/main" id="{F3B89D14-DB55-424B-AD07-CABE14BEBA3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3" name="Rectangle 53">
              <a:extLst>
                <a:ext uri="{FF2B5EF4-FFF2-40B4-BE49-F238E27FC236}">
                  <a16:creationId xmlns:a16="http://schemas.microsoft.com/office/drawing/2014/main" id="{5CF2531C-D059-4FAA-9FCA-1FBF30598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4" name="Rectangle 54">
              <a:extLst>
                <a:ext uri="{FF2B5EF4-FFF2-40B4-BE49-F238E27FC236}">
                  <a16:creationId xmlns:a16="http://schemas.microsoft.com/office/drawing/2014/main" id="{3307B31A-186E-49B2-A88F-36A645DD6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5" name="Freeform 55">
              <a:extLst>
                <a:ext uri="{FF2B5EF4-FFF2-40B4-BE49-F238E27FC236}">
                  <a16:creationId xmlns:a16="http://schemas.microsoft.com/office/drawing/2014/main" id="{E8DFC03E-021E-4B31-B302-A6EDCAFAC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6" name="Line 56">
              <a:extLst>
                <a:ext uri="{FF2B5EF4-FFF2-40B4-BE49-F238E27FC236}">
                  <a16:creationId xmlns:a16="http://schemas.microsoft.com/office/drawing/2014/main" id="{605CBA14-3AB4-4CC6-8445-CC3566543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7" name="Line 57">
              <a:extLst>
                <a:ext uri="{FF2B5EF4-FFF2-40B4-BE49-F238E27FC236}">
                  <a16:creationId xmlns:a16="http://schemas.microsoft.com/office/drawing/2014/main" id="{D4225036-C85D-43B1-BCCC-2FD7CF7EE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8" name="Line 58">
              <a:extLst>
                <a:ext uri="{FF2B5EF4-FFF2-40B4-BE49-F238E27FC236}">
                  <a16:creationId xmlns:a16="http://schemas.microsoft.com/office/drawing/2014/main" id="{43D86DF1-FEA5-42D5-82F0-7CBA9D64C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9" name="Line 59">
              <a:extLst>
                <a:ext uri="{FF2B5EF4-FFF2-40B4-BE49-F238E27FC236}">
                  <a16:creationId xmlns:a16="http://schemas.microsoft.com/office/drawing/2014/main" id="{FA7F1261-01A1-4442-A493-EADF064AF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0" name="Line 60">
              <a:extLst>
                <a:ext uri="{FF2B5EF4-FFF2-40B4-BE49-F238E27FC236}">
                  <a16:creationId xmlns:a16="http://schemas.microsoft.com/office/drawing/2014/main" id="{20FC1A23-6E30-42B5-BA19-6A9037BB6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1" name="Line 61">
              <a:extLst>
                <a:ext uri="{FF2B5EF4-FFF2-40B4-BE49-F238E27FC236}">
                  <a16:creationId xmlns:a16="http://schemas.microsoft.com/office/drawing/2014/main" id="{FDE53129-FC5C-478A-8B32-894A00630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2" name="Line 62">
              <a:extLst>
                <a:ext uri="{FF2B5EF4-FFF2-40B4-BE49-F238E27FC236}">
                  <a16:creationId xmlns:a16="http://schemas.microsoft.com/office/drawing/2014/main" id="{D4C4CC33-E4BD-4380-BC71-BD917A495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3" name="Line 63">
              <a:extLst>
                <a:ext uri="{FF2B5EF4-FFF2-40B4-BE49-F238E27FC236}">
                  <a16:creationId xmlns:a16="http://schemas.microsoft.com/office/drawing/2014/main" id="{A11E9A84-DCA9-418B-95F9-ABCC63D35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4" name="Line 64">
              <a:extLst>
                <a:ext uri="{FF2B5EF4-FFF2-40B4-BE49-F238E27FC236}">
                  <a16:creationId xmlns:a16="http://schemas.microsoft.com/office/drawing/2014/main" id="{E92F32CF-D18A-4694-834B-A36F64635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5" name="Line 65">
              <a:extLst>
                <a:ext uri="{FF2B5EF4-FFF2-40B4-BE49-F238E27FC236}">
                  <a16:creationId xmlns:a16="http://schemas.microsoft.com/office/drawing/2014/main" id="{713AC78C-B879-4052-AEA3-417E19217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6" name="Line 66">
              <a:extLst>
                <a:ext uri="{FF2B5EF4-FFF2-40B4-BE49-F238E27FC236}">
                  <a16:creationId xmlns:a16="http://schemas.microsoft.com/office/drawing/2014/main" id="{D394B7E9-343D-41D6-805B-941DB8E90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7" name="Line 67">
              <a:extLst>
                <a:ext uri="{FF2B5EF4-FFF2-40B4-BE49-F238E27FC236}">
                  <a16:creationId xmlns:a16="http://schemas.microsoft.com/office/drawing/2014/main" id="{E5C06F8A-1DD3-417C-B5ED-CA04CEB08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8" name="Line 68">
              <a:extLst>
                <a:ext uri="{FF2B5EF4-FFF2-40B4-BE49-F238E27FC236}">
                  <a16:creationId xmlns:a16="http://schemas.microsoft.com/office/drawing/2014/main" id="{CF0E6B19-5E88-4DAC-BEC3-15DF9D0B6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9" name="Freeform 69">
              <a:extLst>
                <a:ext uri="{FF2B5EF4-FFF2-40B4-BE49-F238E27FC236}">
                  <a16:creationId xmlns:a16="http://schemas.microsoft.com/office/drawing/2014/main" id="{539A92F7-B99F-4C36-A157-B9C4B0831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7CAC6C41-2752-4393-A976-E49514725C33}"/>
              </a:ext>
            </a:extLst>
          </p:cNvPr>
          <p:cNvGrpSpPr/>
          <p:nvPr/>
        </p:nvGrpSpPr>
        <p:grpSpPr>
          <a:xfrm>
            <a:off x="-3839938" y="4435345"/>
            <a:ext cx="1619250" cy="657485"/>
            <a:chOff x="3048000" y="7623740"/>
            <a:chExt cx="1619250" cy="657485"/>
          </a:xfrm>
        </p:grpSpPr>
        <p:sp>
          <p:nvSpPr>
            <p:cNvPr id="1049" name="Rectangle 126">
              <a:extLst>
                <a:ext uri="{FF2B5EF4-FFF2-40B4-BE49-F238E27FC236}">
                  <a16:creationId xmlns:a16="http://schemas.microsoft.com/office/drawing/2014/main" id="{DCD5770C-E668-4A2C-A277-5E8E0DEA2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0" name="Rectangle 127">
              <a:extLst>
                <a:ext uri="{FF2B5EF4-FFF2-40B4-BE49-F238E27FC236}">
                  <a16:creationId xmlns:a16="http://schemas.microsoft.com/office/drawing/2014/main" id="{8D3830D2-395F-49CB-8BC0-C571E50C8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1" name="Line 132">
              <a:extLst>
                <a:ext uri="{FF2B5EF4-FFF2-40B4-BE49-F238E27FC236}">
                  <a16:creationId xmlns:a16="http://schemas.microsoft.com/office/drawing/2014/main" id="{3B4245AA-31F6-4372-A828-A977B2FB64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Oval 670">
              <a:extLst>
                <a:ext uri="{FF2B5EF4-FFF2-40B4-BE49-F238E27FC236}">
                  <a16:creationId xmlns:a16="http://schemas.microsoft.com/office/drawing/2014/main" id="{B862DFE4-673C-4CCC-88FA-0F5A4549730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3" name="Oval 670">
              <a:extLst>
                <a:ext uri="{FF2B5EF4-FFF2-40B4-BE49-F238E27FC236}">
                  <a16:creationId xmlns:a16="http://schemas.microsoft.com/office/drawing/2014/main" id="{DDF08BBF-A25A-4425-9E4B-FBFA8726C70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4" name="Oval 670">
              <a:extLst>
                <a:ext uri="{FF2B5EF4-FFF2-40B4-BE49-F238E27FC236}">
                  <a16:creationId xmlns:a16="http://schemas.microsoft.com/office/drawing/2014/main" id="{52DBFB37-18BC-4B18-8868-71452DA183F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5" name="Oval 670">
              <a:extLst>
                <a:ext uri="{FF2B5EF4-FFF2-40B4-BE49-F238E27FC236}">
                  <a16:creationId xmlns:a16="http://schemas.microsoft.com/office/drawing/2014/main" id="{C333B61A-CEC1-4243-835B-BD099252D3E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6" name="Oval 670">
              <a:extLst>
                <a:ext uri="{FF2B5EF4-FFF2-40B4-BE49-F238E27FC236}">
                  <a16:creationId xmlns:a16="http://schemas.microsoft.com/office/drawing/2014/main" id="{928B0D10-1865-474A-97F3-AEF1FD55F73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7" name="Oval 670">
              <a:extLst>
                <a:ext uri="{FF2B5EF4-FFF2-40B4-BE49-F238E27FC236}">
                  <a16:creationId xmlns:a16="http://schemas.microsoft.com/office/drawing/2014/main" id="{3D595062-443E-4490-AFD7-D95B3689662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A6DBD0D3-5F03-43F6-9B42-2D76582F9FC4}"/>
              </a:ext>
            </a:extLst>
          </p:cNvPr>
          <p:cNvGrpSpPr/>
          <p:nvPr/>
        </p:nvGrpSpPr>
        <p:grpSpPr>
          <a:xfrm>
            <a:off x="-547686" y="573064"/>
            <a:ext cx="287338" cy="790575"/>
            <a:chOff x="619125" y="5181441"/>
            <a:chExt cx="287338" cy="790575"/>
          </a:xfrm>
        </p:grpSpPr>
        <p:grpSp>
          <p:nvGrpSpPr>
            <p:cNvPr id="1059" name="Group 1058">
              <a:extLst>
                <a:ext uri="{FF2B5EF4-FFF2-40B4-BE49-F238E27FC236}">
                  <a16:creationId xmlns:a16="http://schemas.microsoft.com/office/drawing/2014/main" id="{CD489DE9-0465-4EE7-A1B6-C83C96F4965E}"/>
                </a:ext>
              </a:extLst>
            </p:cNvPr>
            <p:cNvGrpSpPr/>
            <p:nvPr/>
          </p:nvGrpSpPr>
          <p:grpSpPr>
            <a:xfrm>
              <a:off x="619125" y="5181441"/>
              <a:ext cx="287338" cy="790575"/>
              <a:chOff x="619125" y="5181441"/>
              <a:chExt cx="287338" cy="790575"/>
            </a:xfrm>
          </p:grpSpPr>
          <p:grpSp>
            <p:nvGrpSpPr>
              <p:cNvPr id="1061" name="Group 29">
                <a:extLst>
                  <a:ext uri="{FF2B5EF4-FFF2-40B4-BE49-F238E27FC236}">
                    <a16:creationId xmlns:a16="http://schemas.microsoft.com/office/drawing/2014/main" id="{BE003AC1-27EE-4FB1-9732-15A88E12D1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9125" y="5181441"/>
                <a:ext cx="287338" cy="790575"/>
                <a:chOff x="528" y="240"/>
                <a:chExt cx="181" cy="498"/>
              </a:xfrm>
            </p:grpSpPr>
            <p:sp>
              <p:nvSpPr>
                <p:cNvPr id="1063" name="Line 30">
                  <a:extLst>
                    <a:ext uri="{FF2B5EF4-FFF2-40B4-BE49-F238E27FC236}">
                      <a16:creationId xmlns:a16="http://schemas.microsoft.com/office/drawing/2014/main" id="{17F19C6E-9882-4361-B287-8B65385E64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5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31">
                  <a:extLst>
                    <a:ext uri="{FF2B5EF4-FFF2-40B4-BE49-F238E27FC236}">
                      <a16:creationId xmlns:a16="http://schemas.microsoft.com/office/drawing/2014/main" id="{F2A1484C-35DD-45F7-B577-3DFB4234C8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1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Freeform 32">
                  <a:extLst>
                    <a:ext uri="{FF2B5EF4-FFF2-40B4-BE49-F238E27FC236}">
                      <a16:creationId xmlns:a16="http://schemas.microsoft.com/office/drawing/2014/main" id="{DB234064-6042-4704-903D-1B587D403F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" y="240"/>
                  <a:ext cx="181" cy="332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62" name="Freeform: Shape 1061">
                <a:extLst>
                  <a:ext uri="{FF2B5EF4-FFF2-40B4-BE49-F238E27FC236}">
                    <a16:creationId xmlns:a16="http://schemas.microsoft.com/office/drawing/2014/main" id="{6836EA2A-12DF-46C7-B35A-BEE7E78AAF6A}"/>
                  </a:ext>
                </a:extLst>
              </p:cNvPr>
              <p:cNvSpPr/>
              <p:nvPr/>
            </p:nvSpPr>
            <p:spPr>
              <a:xfrm>
                <a:off x="619125" y="5291138"/>
                <a:ext cx="287338" cy="119062"/>
              </a:xfrm>
              <a:custGeom>
                <a:avLst/>
                <a:gdLst>
                  <a:gd name="connsiteX0" fmla="*/ 52387 w 292894"/>
                  <a:gd name="connsiteY0" fmla="*/ 0 h 123825"/>
                  <a:gd name="connsiteX1" fmla="*/ 235744 w 292894"/>
                  <a:gd name="connsiteY1" fmla="*/ 0 h 123825"/>
                  <a:gd name="connsiteX2" fmla="*/ 290512 w 292894"/>
                  <a:gd name="connsiteY2" fmla="*/ 35718 h 123825"/>
                  <a:gd name="connsiteX3" fmla="*/ 292894 w 292894"/>
                  <a:gd name="connsiteY3" fmla="*/ 121443 h 123825"/>
                  <a:gd name="connsiteX4" fmla="*/ 0 w 292894"/>
                  <a:gd name="connsiteY4" fmla="*/ 123825 h 123825"/>
                  <a:gd name="connsiteX5" fmla="*/ 7144 w 292894"/>
                  <a:gd name="connsiteY5" fmla="*/ 33337 h 123825"/>
                  <a:gd name="connsiteX6" fmla="*/ 52387 w 292894"/>
                  <a:gd name="connsiteY6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894" h="123825">
                    <a:moveTo>
                      <a:pt x="52387" y="0"/>
                    </a:moveTo>
                    <a:lnTo>
                      <a:pt x="235744" y="0"/>
                    </a:lnTo>
                    <a:lnTo>
                      <a:pt x="290512" y="35718"/>
                    </a:lnTo>
                    <a:lnTo>
                      <a:pt x="292894" y="121443"/>
                    </a:lnTo>
                    <a:lnTo>
                      <a:pt x="0" y="123825"/>
                    </a:lnTo>
                    <a:lnTo>
                      <a:pt x="7144" y="33337"/>
                    </a:lnTo>
                    <a:lnTo>
                      <a:pt x="5238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72680C0C-444A-4BCF-A309-849BF5704A4D}"/>
                </a:ext>
              </a:extLst>
            </p:cNvPr>
            <p:cNvSpPr/>
            <p:nvPr/>
          </p:nvSpPr>
          <p:spPr>
            <a:xfrm>
              <a:off x="619125" y="5526945"/>
              <a:ext cx="287338" cy="178530"/>
            </a:xfrm>
            <a:custGeom>
              <a:avLst/>
              <a:gdLst>
                <a:gd name="connsiteX0" fmla="*/ 223837 w 280987"/>
                <a:gd name="connsiteY0" fmla="*/ 188119 h 188119"/>
                <a:gd name="connsiteX1" fmla="*/ 280987 w 280987"/>
                <a:gd name="connsiteY1" fmla="*/ 85725 h 188119"/>
                <a:gd name="connsiteX2" fmla="*/ 276225 w 280987"/>
                <a:gd name="connsiteY2" fmla="*/ 0 h 188119"/>
                <a:gd name="connsiteX3" fmla="*/ 0 w 280987"/>
                <a:gd name="connsiteY3" fmla="*/ 7144 h 188119"/>
                <a:gd name="connsiteX4" fmla="*/ 7143 w 280987"/>
                <a:gd name="connsiteY4" fmla="*/ 90488 h 188119"/>
                <a:gd name="connsiteX5" fmla="*/ 59531 w 280987"/>
                <a:gd name="connsiteY5" fmla="*/ 185738 h 188119"/>
                <a:gd name="connsiteX6" fmla="*/ 138112 w 280987"/>
                <a:gd name="connsiteY6" fmla="*/ 185738 h 188119"/>
                <a:gd name="connsiteX0" fmla="*/ 223837 w 280987"/>
                <a:gd name="connsiteY0" fmla="*/ 180974 h 180974"/>
                <a:gd name="connsiteX1" fmla="*/ 280987 w 280987"/>
                <a:gd name="connsiteY1" fmla="*/ 78580 h 180974"/>
                <a:gd name="connsiteX2" fmla="*/ 276225 w 280987"/>
                <a:gd name="connsiteY2" fmla="*/ 2510 h 180974"/>
                <a:gd name="connsiteX3" fmla="*/ 0 w 280987"/>
                <a:gd name="connsiteY3" fmla="*/ -1 h 180974"/>
                <a:gd name="connsiteX4" fmla="*/ 7143 w 280987"/>
                <a:gd name="connsiteY4" fmla="*/ 83343 h 180974"/>
                <a:gd name="connsiteX5" fmla="*/ 59531 w 280987"/>
                <a:gd name="connsiteY5" fmla="*/ 178593 h 180974"/>
                <a:gd name="connsiteX6" fmla="*/ 138112 w 280987"/>
                <a:gd name="connsiteY6" fmla="*/ 178593 h 18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987" h="180974">
                  <a:moveTo>
                    <a:pt x="223837" y="180974"/>
                  </a:moveTo>
                  <a:lnTo>
                    <a:pt x="280987" y="78580"/>
                  </a:lnTo>
                  <a:lnTo>
                    <a:pt x="276225" y="2510"/>
                  </a:lnTo>
                  <a:lnTo>
                    <a:pt x="0" y="-1"/>
                  </a:lnTo>
                  <a:lnTo>
                    <a:pt x="7143" y="83343"/>
                  </a:lnTo>
                  <a:lnTo>
                    <a:pt x="59531" y="178593"/>
                  </a:lnTo>
                  <a:lnTo>
                    <a:pt x="138112" y="178593"/>
                  </a:ln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6" name="Group 1065">
            <a:extLst>
              <a:ext uri="{FF2B5EF4-FFF2-40B4-BE49-F238E27FC236}">
                <a16:creationId xmlns:a16="http://schemas.microsoft.com/office/drawing/2014/main" id="{7EE3537D-BC91-476B-857E-7292CFE17965}"/>
              </a:ext>
            </a:extLst>
          </p:cNvPr>
          <p:cNvGrpSpPr/>
          <p:nvPr/>
        </p:nvGrpSpPr>
        <p:grpSpPr>
          <a:xfrm>
            <a:off x="-1098444" y="653256"/>
            <a:ext cx="290513" cy="787400"/>
            <a:chOff x="9296400" y="3392569"/>
            <a:chExt cx="290513" cy="787400"/>
          </a:xfrm>
        </p:grpSpPr>
        <p:grpSp>
          <p:nvGrpSpPr>
            <p:cNvPr id="1067" name="Group 33">
              <a:extLst>
                <a:ext uri="{FF2B5EF4-FFF2-40B4-BE49-F238E27FC236}">
                  <a16:creationId xmlns:a16="http://schemas.microsoft.com/office/drawing/2014/main" id="{14EF40CE-376E-4337-9EA3-B4236887F8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1070" name="Line 34">
                <a:extLst>
                  <a:ext uri="{FF2B5EF4-FFF2-40B4-BE49-F238E27FC236}">
                    <a16:creationId xmlns:a16="http://schemas.microsoft.com/office/drawing/2014/main" id="{54EE1EFB-851F-4B8C-923B-053C089573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1" name="Line 35">
                <a:extLst>
                  <a:ext uri="{FF2B5EF4-FFF2-40B4-BE49-F238E27FC236}">
                    <a16:creationId xmlns:a16="http://schemas.microsoft.com/office/drawing/2014/main" id="{107FB3E2-8E2C-4334-A61B-4B41AD8181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2" name="Freeform 36">
                <a:extLst>
                  <a:ext uri="{FF2B5EF4-FFF2-40B4-BE49-F238E27FC236}">
                    <a16:creationId xmlns:a16="http://schemas.microsoft.com/office/drawing/2014/main" id="{9FF385B6-D1A5-4EE6-9AB7-27A4E5BC73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68" name="Freeform 32">
              <a:extLst>
                <a:ext uri="{FF2B5EF4-FFF2-40B4-BE49-F238E27FC236}">
                  <a16:creationId xmlns:a16="http://schemas.microsoft.com/office/drawing/2014/main" id="{53F0EC7B-CCAA-4DC1-86FD-A81B2238371B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32">
              <a:extLst>
                <a:ext uri="{FF2B5EF4-FFF2-40B4-BE49-F238E27FC236}">
                  <a16:creationId xmlns:a16="http://schemas.microsoft.com/office/drawing/2014/main" id="{E695C64A-3078-4997-9BE1-B591042CE3AE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8D8DC6AF-15D1-44E5-9857-A68791AE3872}"/>
              </a:ext>
            </a:extLst>
          </p:cNvPr>
          <p:cNvGrpSpPr/>
          <p:nvPr/>
        </p:nvGrpSpPr>
        <p:grpSpPr>
          <a:xfrm>
            <a:off x="-1904949" y="1468438"/>
            <a:ext cx="287338" cy="787400"/>
            <a:chOff x="-1371600" y="3810000"/>
            <a:chExt cx="287338" cy="787400"/>
          </a:xfrm>
        </p:grpSpPr>
        <p:sp>
          <p:nvSpPr>
            <p:cNvPr id="1074" name="Line 45">
              <a:extLst>
                <a:ext uri="{FF2B5EF4-FFF2-40B4-BE49-F238E27FC236}">
                  <a16:creationId xmlns:a16="http://schemas.microsoft.com/office/drawing/2014/main" id="{34793AF4-F592-475C-A977-F6C71F858B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355725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" name="Line 46">
              <a:extLst>
                <a:ext uri="{FF2B5EF4-FFF2-40B4-BE49-F238E27FC236}">
                  <a16:creationId xmlns:a16="http://schemas.microsoft.com/office/drawing/2014/main" id="{B162EFA9-9838-4345-83A4-AC66B34ACF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096962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" name="Freeform 48">
              <a:extLst>
                <a:ext uri="{FF2B5EF4-FFF2-40B4-BE49-F238E27FC236}">
                  <a16:creationId xmlns:a16="http://schemas.microsoft.com/office/drawing/2014/main" id="{EC9B5368-A018-4D8E-8AC2-A9C0F45B8E4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1600" y="3810000"/>
              <a:ext cx="287338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49">
              <a:extLst>
                <a:ext uri="{FF2B5EF4-FFF2-40B4-BE49-F238E27FC236}">
                  <a16:creationId xmlns:a16="http://schemas.microsoft.com/office/drawing/2014/main" id="{26267B8A-7F2C-4C4A-ADBE-BCBBFE339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57294" y="3917301"/>
              <a:ext cx="73031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0">
              <a:extLst>
                <a:ext uri="{FF2B5EF4-FFF2-40B4-BE49-F238E27FC236}">
                  <a16:creationId xmlns:a16="http://schemas.microsoft.com/office/drawing/2014/main" id="{455231B3-693E-4940-A320-15E6F71F4C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-1366837" y="3914145"/>
              <a:ext cx="71437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Rectangle 1078">
              <a:extLst>
                <a:ext uri="{FF2B5EF4-FFF2-40B4-BE49-F238E27FC236}">
                  <a16:creationId xmlns:a16="http://schemas.microsoft.com/office/drawing/2014/main" id="{55612145-73C7-423B-ACE5-F7F4D28B9E55}"/>
                </a:ext>
              </a:extLst>
            </p:cNvPr>
            <p:cNvSpPr/>
            <p:nvPr/>
          </p:nvSpPr>
          <p:spPr>
            <a:xfrm>
              <a:off x="-1295400" y="4266028"/>
              <a:ext cx="138105" cy="646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0" name="Freeform 48">
              <a:extLst>
                <a:ext uri="{FF2B5EF4-FFF2-40B4-BE49-F238E27FC236}">
                  <a16:creationId xmlns:a16="http://schemas.microsoft.com/office/drawing/2014/main" id="{870ACDA6-2A6C-4DF3-858A-CD0401311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21002" y="3839813"/>
              <a:ext cx="189309" cy="42862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1" name="Group 1080">
            <a:extLst>
              <a:ext uri="{FF2B5EF4-FFF2-40B4-BE49-F238E27FC236}">
                <a16:creationId xmlns:a16="http://schemas.microsoft.com/office/drawing/2014/main" id="{152ECC62-0EC1-4437-984F-A48479915EFD}"/>
              </a:ext>
            </a:extLst>
          </p:cNvPr>
          <p:cNvGrpSpPr/>
          <p:nvPr/>
        </p:nvGrpSpPr>
        <p:grpSpPr>
          <a:xfrm>
            <a:off x="-1447800" y="685800"/>
            <a:ext cx="147062" cy="515906"/>
            <a:chOff x="3505200" y="4519097"/>
            <a:chExt cx="147062" cy="515906"/>
          </a:xfrm>
        </p:grpSpPr>
        <p:sp>
          <p:nvSpPr>
            <p:cNvPr id="1082" name="Line 30">
              <a:extLst>
                <a:ext uri="{FF2B5EF4-FFF2-40B4-BE49-F238E27FC236}">
                  <a16:creationId xmlns:a16="http://schemas.microsoft.com/office/drawing/2014/main" id="{78FDAE77-7101-4563-9AE5-6EC59E995F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3" name="Line 31">
              <a:extLst>
                <a:ext uri="{FF2B5EF4-FFF2-40B4-BE49-F238E27FC236}">
                  <a16:creationId xmlns:a16="http://schemas.microsoft.com/office/drawing/2014/main" id="{6F0CD5FD-9CE2-4261-AB61-AD508D3500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262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4" name="Freeform 32">
              <a:extLst>
                <a:ext uri="{FF2B5EF4-FFF2-40B4-BE49-F238E27FC236}">
                  <a16:creationId xmlns:a16="http://schemas.microsoft.com/office/drawing/2014/main" id="{4F25D0A5-2F6E-4A6E-985F-25A27C150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9295" y="4519097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4398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0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71 w 1287"/>
                <a:gd name="T3" fmla="*/ 0 h 447"/>
                <a:gd name="T4" fmla="*/ 97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4389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0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1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2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3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4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5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6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7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4386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7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8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4384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714 w 192"/>
                <a:gd name="T1" fmla="*/ 2175 h 816"/>
                <a:gd name="T2" fmla="*/ 0 w 192"/>
                <a:gd name="T3" fmla="*/ 1918 h 816"/>
                <a:gd name="T4" fmla="*/ 0 w 192"/>
                <a:gd name="T5" fmla="*/ 0 h 816"/>
                <a:gd name="T6" fmla="*/ 714 w 192"/>
                <a:gd name="T7" fmla="*/ 129 h 816"/>
                <a:gd name="T8" fmla="*/ 714 w 192"/>
                <a:gd name="T9" fmla="*/ 2175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5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6 w 120"/>
                <a:gd name="T1" fmla="*/ 86 h 225"/>
                <a:gd name="T2" fmla="*/ 0 w 120"/>
                <a:gd name="T3" fmla="*/ 0 h 225"/>
                <a:gd name="T4" fmla="*/ 0 w 120"/>
                <a:gd name="T5" fmla="*/ 451 h 225"/>
                <a:gd name="T6" fmla="*/ 6 w 120"/>
                <a:gd name="T7" fmla="*/ 588 h 225"/>
                <a:gd name="T8" fmla="*/ 6 w 120"/>
                <a:gd name="T9" fmla="*/ 86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4381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3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5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0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4363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4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4344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357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8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9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360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2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5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352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6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6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347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1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4332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339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3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3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334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8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4330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4265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4259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60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1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2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3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4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4256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8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4244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251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5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5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246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0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4225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238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40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241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3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6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233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7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7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228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2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4212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2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3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4219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1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7 w 880"/>
              <a:gd name="T1" fmla="*/ 2147483647 h 1104"/>
              <a:gd name="T2" fmla="*/ 2147483647 w 880"/>
              <a:gd name="T3" fmla="*/ 2147483647 h 1104"/>
              <a:gd name="T4" fmla="*/ 0 w 880"/>
              <a:gd name="T5" fmla="*/ 0 h 1104"/>
              <a:gd name="T6" fmla="*/ 0 w 880"/>
              <a:gd name="T7" fmla="*/ 2147483647 h 1104"/>
              <a:gd name="T8" fmla="*/ 2147483647 w 880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200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5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4190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4164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8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641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641 w 240"/>
                  <a:gd name="T7" fmla="*/ 903 h 903"/>
                  <a:gd name="T8" fmla="*/ 641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9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5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7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6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714 w 192"/>
                  <a:gd name="T1" fmla="*/ 2175 h 816"/>
                  <a:gd name="T2" fmla="*/ 0 w 192"/>
                  <a:gd name="T3" fmla="*/ 1918 h 816"/>
                  <a:gd name="T4" fmla="*/ 0 w 192"/>
                  <a:gd name="T5" fmla="*/ 0 h 816"/>
                  <a:gd name="T6" fmla="*/ 714 w 192"/>
                  <a:gd name="T7" fmla="*/ 129 h 816"/>
                  <a:gd name="T8" fmla="*/ 714 w 192"/>
                  <a:gd name="T9" fmla="*/ 2175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7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6 w 120"/>
                  <a:gd name="T1" fmla="*/ 86 h 225"/>
                  <a:gd name="T2" fmla="*/ 0 w 120"/>
                  <a:gd name="T3" fmla="*/ 0 h 225"/>
                  <a:gd name="T4" fmla="*/ 0 w 120"/>
                  <a:gd name="T5" fmla="*/ 451 h 225"/>
                  <a:gd name="T6" fmla="*/ 6 w 120"/>
                  <a:gd name="T7" fmla="*/ 588 h 225"/>
                  <a:gd name="T8" fmla="*/ 6 w 120"/>
                  <a:gd name="T9" fmla="*/ 86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8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9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1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80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5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2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3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70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4155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63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4148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4145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4143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6 h 1194"/>
                <a:gd name="T2" fmla="*/ 0 w 168"/>
                <a:gd name="T3" fmla="*/ 0 h 1194"/>
                <a:gd name="T4" fmla="*/ 0 w 168"/>
                <a:gd name="T5" fmla="*/ 7 h 1194"/>
                <a:gd name="T6" fmla="*/ 0 w 168"/>
                <a:gd name="T7" fmla="*/ 14 h 1194"/>
                <a:gd name="T8" fmla="*/ 0 w 168"/>
                <a:gd name="T9" fmla="*/ 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20 h 1194"/>
                <a:gd name="T2" fmla="*/ 18 w 168"/>
                <a:gd name="T3" fmla="*/ 0 h 1194"/>
                <a:gd name="T4" fmla="*/ 18 w 168"/>
                <a:gd name="T5" fmla="*/ 26 h 1194"/>
                <a:gd name="T6" fmla="*/ 0 w 168"/>
                <a:gd name="T7" fmla="*/ 50 h 1194"/>
                <a:gd name="T8" fmla="*/ 0 w 168"/>
                <a:gd name="T9" fmla="*/ 2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4139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37683 w 42"/>
                <a:gd name="T1" fmla="*/ 37473 h 916"/>
                <a:gd name="T2" fmla="*/ 0 w 42"/>
                <a:gd name="T3" fmla="*/ 71520 h 916"/>
                <a:gd name="T4" fmla="*/ 0 w 42"/>
                <a:gd name="T5" fmla="*/ 9914 h 916"/>
                <a:gd name="T6" fmla="*/ 37683 w 42"/>
                <a:gd name="T7" fmla="*/ 0 h 916"/>
                <a:gd name="T8" fmla="*/ 37683 w 42"/>
                <a:gd name="T9" fmla="*/ 37473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231401 h 840"/>
                <a:gd name="T2" fmla="*/ 75637390 w 240"/>
                <a:gd name="T3" fmla="*/ 404798 h 840"/>
                <a:gd name="T4" fmla="*/ 75637390 w 240"/>
                <a:gd name="T5" fmla="*/ 57599 h 840"/>
                <a:gd name="T6" fmla="*/ 0 w 240"/>
                <a:gd name="T7" fmla="*/ 0 h 840"/>
                <a:gd name="T8" fmla="*/ 0 w 240"/>
                <a:gd name="T9" fmla="*/ 231401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124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24 w 528"/>
                <a:gd name="T7" fmla="*/ 0 h 288"/>
                <a:gd name="T8" fmla="*/ 2124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19226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9226 w 528"/>
                <a:gd name="T7" fmla="*/ 0 h 288"/>
                <a:gd name="T8" fmla="*/ 19226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3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5218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0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5221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2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3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5208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215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6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7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09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213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10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211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4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5202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04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205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6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7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25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5196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98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199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0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1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6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7 w 258"/>
              <a:gd name="T1" fmla="*/ 2147483647 h 1940"/>
              <a:gd name="T2" fmla="*/ 2147483647 w 258"/>
              <a:gd name="T3" fmla="*/ 2147483647 h 1940"/>
              <a:gd name="T4" fmla="*/ 2147483647 w 258"/>
              <a:gd name="T5" fmla="*/ 2147483647 h 1940"/>
              <a:gd name="T6" fmla="*/ 2147483647 w 258"/>
              <a:gd name="T7" fmla="*/ 2147483647 h 1940"/>
              <a:gd name="T8" fmla="*/ 2147483647 w 258"/>
              <a:gd name="T9" fmla="*/ 2147483647 h 1940"/>
              <a:gd name="T10" fmla="*/ 2147483647 w 258"/>
              <a:gd name="T11" fmla="*/ 2147483647 h 1940"/>
              <a:gd name="T12" fmla="*/ 2147483647 w 258"/>
              <a:gd name="T13" fmla="*/ 2147483647 h 1940"/>
              <a:gd name="T14" fmla="*/ 0 w 258"/>
              <a:gd name="T15" fmla="*/ 2147483647 h 1940"/>
              <a:gd name="T16" fmla="*/ 0 w 258"/>
              <a:gd name="T17" fmla="*/ 0 h 1940"/>
              <a:gd name="T18" fmla="*/ 2147483647 w 258"/>
              <a:gd name="T19" fmla="*/ 2147483647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7 w 2303"/>
              <a:gd name="T3" fmla="*/ 0 h 1729"/>
              <a:gd name="T4" fmla="*/ 2147483647 w 2303"/>
              <a:gd name="T5" fmla="*/ 2147483647 h 1729"/>
              <a:gd name="T6" fmla="*/ 0 w 2303"/>
              <a:gd name="T7" fmla="*/ 2147483647 h 1729"/>
              <a:gd name="T8" fmla="*/ 0 w 2303"/>
              <a:gd name="T9" fmla="*/ 0 h 1729"/>
              <a:gd name="T10" fmla="*/ 2147483647 w 2303"/>
              <a:gd name="T11" fmla="*/ 0 h 1729"/>
              <a:gd name="T12" fmla="*/ 2147483647 w 2303"/>
              <a:gd name="T13" fmla="*/ 0 h 1729"/>
              <a:gd name="T14" fmla="*/ 2147483647 w 2303"/>
              <a:gd name="T15" fmla="*/ 2147483647 h 1729"/>
              <a:gd name="T16" fmla="*/ 2147483647 w 2303"/>
              <a:gd name="T17" fmla="*/ 2147483647 h 1729"/>
              <a:gd name="T18" fmla="*/ 2147483647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7 w 576"/>
              <a:gd name="T3" fmla="*/ 0 h 1729"/>
              <a:gd name="T4" fmla="*/ 2147483647 w 576"/>
              <a:gd name="T5" fmla="*/ 2147483647 h 1729"/>
              <a:gd name="T6" fmla="*/ 0 w 576"/>
              <a:gd name="T7" fmla="*/ 2147483647 h 1729"/>
              <a:gd name="T8" fmla="*/ 0 w 576"/>
              <a:gd name="T9" fmla="*/ 0 h 1729"/>
              <a:gd name="T10" fmla="*/ 2147483647 w 576"/>
              <a:gd name="T11" fmla="*/ 2147483647 h 1729"/>
              <a:gd name="T12" fmla="*/ 2147483647 w 576"/>
              <a:gd name="T13" fmla="*/ 2147483647 h 1729"/>
              <a:gd name="T14" fmla="*/ 2147483647 w 576"/>
              <a:gd name="T15" fmla="*/ 2147483647 h 1729"/>
              <a:gd name="T16" fmla="*/ 2147483647 w 576"/>
              <a:gd name="T17" fmla="*/ 2147483647 h 1729"/>
              <a:gd name="T18" fmla="*/ 2147483647 w 576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7 h 1873"/>
              <a:gd name="T2" fmla="*/ 0 w 270"/>
              <a:gd name="T3" fmla="*/ 2147483647 h 1873"/>
              <a:gd name="T4" fmla="*/ 2147483647 w 270"/>
              <a:gd name="T5" fmla="*/ 2147483647 h 1873"/>
              <a:gd name="T6" fmla="*/ 2147483647 w 270"/>
              <a:gd name="T7" fmla="*/ 0 h 1873"/>
              <a:gd name="T8" fmla="*/ 0 w 270"/>
              <a:gd name="T9" fmla="*/ 2147483647 h 1873"/>
              <a:gd name="T10" fmla="*/ 2147483647 w 270"/>
              <a:gd name="T11" fmla="*/ 2147483647 h 1873"/>
              <a:gd name="T12" fmla="*/ 2147483647 w 270"/>
              <a:gd name="T13" fmla="*/ 2147483647 h 1873"/>
              <a:gd name="T14" fmla="*/ 2147483647 w 270"/>
              <a:gd name="T15" fmla="*/ 2147483647 h 1873"/>
              <a:gd name="T16" fmla="*/ 2147483647 w 270"/>
              <a:gd name="T17" fmla="*/ 2147483647 h 1873"/>
              <a:gd name="T18" fmla="*/ 2147483647 w 270"/>
              <a:gd name="T19" fmla="*/ 2147483647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7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7 h 1332"/>
              <a:gd name="T2" fmla="*/ 0 w 360"/>
              <a:gd name="T3" fmla="*/ 2147483647 h 1332"/>
              <a:gd name="T4" fmla="*/ 2147483647 w 360"/>
              <a:gd name="T5" fmla="*/ 2147483647 h 1332"/>
              <a:gd name="T6" fmla="*/ 2147483647 w 360"/>
              <a:gd name="T7" fmla="*/ 0 h 1332"/>
              <a:gd name="T8" fmla="*/ 0 w 360"/>
              <a:gd name="T9" fmla="*/ 2147483647 h 1332"/>
              <a:gd name="T10" fmla="*/ 2147483647 w 360"/>
              <a:gd name="T11" fmla="*/ 2147483647 h 1332"/>
              <a:gd name="T12" fmla="*/ 2147483647 w 360"/>
              <a:gd name="T13" fmla="*/ 2147483647 h 1332"/>
              <a:gd name="T14" fmla="*/ 2147483647 w 360"/>
              <a:gd name="T15" fmla="*/ 2147483647 h 1332"/>
              <a:gd name="T16" fmla="*/ 2147483647 w 360"/>
              <a:gd name="T17" fmla="*/ 2147483647 h 1332"/>
              <a:gd name="T18" fmla="*/ 2147483647 w 360"/>
              <a:gd name="T19" fmla="*/ 2147483647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7 w 768"/>
              <a:gd name="T3" fmla="*/ 0 h 1152"/>
              <a:gd name="T4" fmla="*/ 2147483647 w 768"/>
              <a:gd name="T5" fmla="*/ 2147483647 h 1152"/>
              <a:gd name="T6" fmla="*/ 0 w 768"/>
              <a:gd name="T7" fmla="*/ 2147483647 h 1152"/>
              <a:gd name="T8" fmla="*/ 0 w 768"/>
              <a:gd name="T9" fmla="*/ 0 h 1152"/>
              <a:gd name="T10" fmla="*/ 2147483647 w 768"/>
              <a:gd name="T11" fmla="*/ 2147483647 h 1152"/>
              <a:gd name="T12" fmla="*/ 2147483647 w 768"/>
              <a:gd name="T13" fmla="*/ 2147483647 h 1152"/>
              <a:gd name="T14" fmla="*/ 2147483647 w 768"/>
              <a:gd name="T15" fmla="*/ 2147483647 h 1152"/>
              <a:gd name="T16" fmla="*/ 2147483647 w 768"/>
              <a:gd name="T17" fmla="*/ 2147483647 h 1152"/>
              <a:gd name="T18" fmla="*/ 2147483647 w 768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43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5186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193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4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5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7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191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2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8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189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0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44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5181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9 w 1344"/>
                <a:gd name="T3" fmla="*/ 0 h 1152"/>
                <a:gd name="T4" fmla="*/ 139 w 1344"/>
                <a:gd name="T5" fmla="*/ 121 h 1152"/>
                <a:gd name="T6" fmla="*/ 0 w 1344"/>
                <a:gd name="T7" fmla="*/ 121 h 1152"/>
                <a:gd name="T8" fmla="*/ 0 w 1344"/>
                <a:gd name="T9" fmla="*/ 0 h 1152"/>
                <a:gd name="T10" fmla="*/ 4 w 1344"/>
                <a:gd name="T11" fmla="*/ 7 h 1152"/>
                <a:gd name="T12" fmla="*/ 133 w 1344"/>
                <a:gd name="T13" fmla="*/ 7 h 1152"/>
                <a:gd name="T14" fmla="*/ 133 w 1344"/>
                <a:gd name="T15" fmla="*/ 112 h 1152"/>
                <a:gd name="T16" fmla="*/ 4 w 1344"/>
                <a:gd name="T17" fmla="*/ 112 h 1152"/>
                <a:gd name="T18" fmla="*/ 4 w 1344"/>
                <a:gd name="T19" fmla="*/ 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001 h 1074"/>
                <a:gd name="T4" fmla="*/ 60 w 522"/>
                <a:gd name="T5" fmla="*/ 4001 h 1074"/>
                <a:gd name="T6" fmla="*/ 6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3931 h 1074"/>
                <a:gd name="T4" fmla="*/ 0 w 522"/>
                <a:gd name="T5" fmla="*/ 3931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5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5153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5168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74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76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7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8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9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80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75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69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70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54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5155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61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63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4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5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6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7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62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56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57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46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5151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5152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7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5148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5149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5150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6147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2147483647 w 1150"/>
              <a:gd name="T21" fmla="*/ 2147483647 h 1006"/>
              <a:gd name="T22" fmla="*/ 2147483647 w 1150"/>
              <a:gd name="T23" fmla="*/ 2147483647 h 1006"/>
              <a:gd name="T24" fmla="*/ 2147483647 w 1150"/>
              <a:gd name="T25" fmla="*/ 2147483647 h 1006"/>
              <a:gd name="T26" fmla="*/ 2147483647 w 1150"/>
              <a:gd name="T27" fmla="*/ 2147483647 h 1006"/>
              <a:gd name="T28" fmla="*/ 2147483647 w 1150"/>
              <a:gd name="T29" fmla="*/ 2147483647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7 h 1264"/>
              <a:gd name="T2" fmla="*/ 0 w 569"/>
              <a:gd name="T3" fmla="*/ 2147483647 h 1264"/>
              <a:gd name="T4" fmla="*/ 2147483647 w 569"/>
              <a:gd name="T5" fmla="*/ 2147483647 h 1264"/>
              <a:gd name="T6" fmla="*/ 2147483647 w 569"/>
              <a:gd name="T7" fmla="*/ 0 h 1264"/>
              <a:gd name="T8" fmla="*/ 0 w 569"/>
              <a:gd name="T9" fmla="*/ 2147483647 h 1264"/>
              <a:gd name="T10" fmla="*/ 2147483647 w 569"/>
              <a:gd name="T11" fmla="*/ 2147483647 h 1264"/>
              <a:gd name="T12" fmla="*/ 2147483647 w 569"/>
              <a:gd name="T13" fmla="*/ 2147483647 h 1264"/>
              <a:gd name="T14" fmla="*/ 2147483647 w 569"/>
              <a:gd name="T15" fmla="*/ 2147483647 h 1264"/>
              <a:gd name="T16" fmla="*/ 2147483647 w 569"/>
              <a:gd name="T17" fmla="*/ 2147483647 h 1264"/>
              <a:gd name="T18" fmla="*/ 2147483647 w 569"/>
              <a:gd name="T19" fmla="*/ 2147483647 h 1264"/>
              <a:gd name="T20" fmla="*/ 2147483647 w 569"/>
              <a:gd name="T21" fmla="*/ 2147483647 h 1264"/>
              <a:gd name="T22" fmla="*/ 2147483647 w 569"/>
              <a:gd name="T23" fmla="*/ 2147483647 h 1264"/>
              <a:gd name="T24" fmla="*/ 2147483647 w 569"/>
              <a:gd name="T25" fmla="*/ 2147483647 h 1264"/>
              <a:gd name="T26" fmla="*/ 2147483647 w 569"/>
              <a:gd name="T27" fmla="*/ 2147483647 h 1264"/>
              <a:gd name="T28" fmla="*/ 2147483647 w 569"/>
              <a:gd name="T29" fmla="*/ 2147483647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7 w 575"/>
              <a:gd name="T3" fmla="*/ 0 h 1005"/>
              <a:gd name="T4" fmla="*/ 2147483647 w 575"/>
              <a:gd name="T5" fmla="*/ 2147483647 h 1005"/>
              <a:gd name="T6" fmla="*/ 0 w 575"/>
              <a:gd name="T7" fmla="*/ 2147483647 h 1005"/>
              <a:gd name="T8" fmla="*/ 0 w 575"/>
              <a:gd name="T9" fmla="*/ 0 h 1005"/>
              <a:gd name="T10" fmla="*/ 2147483647 w 575"/>
              <a:gd name="T11" fmla="*/ 2147483647 h 1005"/>
              <a:gd name="T12" fmla="*/ 2147483647 w 575"/>
              <a:gd name="T13" fmla="*/ 2147483647 h 1005"/>
              <a:gd name="T14" fmla="*/ 2147483647 w 575"/>
              <a:gd name="T15" fmla="*/ 2147483647 h 1005"/>
              <a:gd name="T16" fmla="*/ 2147483647 w 575"/>
              <a:gd name="T17" fmla="*/ 2147483647 h 1005"/>
              <a:gd name="T18" fmla="*/ 2147483647 w 575"/>
              <a:gd name="T19" fmla="*/ 2147483647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7 h 1114"/>
              <a:gd name="T2" fmla="*/ 0 w 291"/>
              <a:gd name="T3" fmla="*/ 2147483647 h 1114"/>
              <a:gd name="T4" fmla="*/ 2147483647 w 291"/>
              <a:gd name="T5" fmla="*/ 2147483647 h 1114"/>
              <a:gd name="T6" fmla="*/ 2147483647 w 291"/>
              <a:gd name="T7" fmla="*/ 0 h 1114"/>
              <a:gd name="T8" fmla="*/ 0 w 291"/>
              <a:gd name="T9" fmla="*/ 2147483647 h 1114"/>
              <a:gd name="T10" fmla="*/ 2147483647 w 291"/>
              <a:gd name="T11" fmla="*/ 2147483647 h 1114"/>
              <a:gd name="T12" fmla="*/ 2147483647 w 291"/>
              <a:gd name="T13" fmla="*/ 2147483647 h 1114"/>
              <a:gd name="T14" fmla="*/ 2147483647 w 291"/>
              <a:gd name="T15" fmla="*/ 2147483647 h 1114"/>
              <a:gd name="T16" fmla="*/ 2147483647 w 291"/>
              <a:gd name="T17" fmla="*/ 2147483647 h 1114"/>
              <a:gd name="T18" fmla="*/ 2147483647 w 291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7 h 1114"/>
              <a:gd name="T2" fmla="*/ 0 w 168"/>
              <a:gd name="T3" fmla="*/ 2147483647 h 1114"/>
              <a:gd name="T4" fmla="*/ 2147483647 w 168"/>
              <a:gd name="T5" fmla="*/ 2147483647 h 1114"/>
              <a:gd name="T6" fmla="*/ 2147483647 w 168"/>
              <a:gd name="T7" fmla="*/ 0 h 1114"/>
              <a:gd name="T8" fmla="*/ 0 w 168"/>
              <a:gd name="T9" fmla="*/ 2147483647 h 1114"/>
              <a:gd name="T10" fmla="*/ 2147483647 w 168"/>
              <a:gd name="T11" fmla="*/ 2147483647 h 1114"/>
              <a:gd name="T12" fmla="*/ 2147483647 w 168"/>
              <a:gd name="T13" fmla="*/ 2147483647 h 1114"/>
              <a:gd name="T14" fmla="*/ 2147483647 w 168"/>
              <a:gd name="T15" fmla="*/ 2147483647 h 1114"/>
              <a:gd name="T16" fmla="*/ 2147483647 w 168"/>
              <a:gd name="T17" fmla="*/ 2147483647 h 1114"/>
              <a:gd name="T18" fmla="*/ 2147483647 w 168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6213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16465 w 575"/>
                <a:gd name="T3" fmla="*/ 0 h 1005"/>
                <a:gd name="T4" fmla="*/ 16465 w 575"/>
                <a:gd name="T5" fmla="*/ 29023 h 1005"/>
                <a:gd name="T6" fmla="*/ 0 w 575"/>
                <a:gd name="T7" fmla="*/ 29023 h 1005"/>
                <a:gd name="T8" fmla="*/ 0 w 575"/>
                <a:gd name="T9" fmla="*/ 0 h 1005"/>
                <a:gd name="T10" fmla="*/ 3316 w 575"/>
                <a:gd name="T11" fmla="*/ 4432 h 1005"/>
                <a:gd name="T12" fmla="*/ 12989 w 575"/>
                <a:gd name="T13" fmla="*/ 4432 h 1005"/>
                <a:gd name="T14" fmla="*/ 12989 w 575"/>
                <a:gd name="T15" fmla="*/ 28637 h 1005"/>
                <a:gd name="T16" fmla="*/ 3316 w 575"/>
                <a:gd name="T17" fmla="*/ 28637 h 1005"/>
                <a:gd name="T18" fmla="*/ 3316 w 575"/>
                <a:gd name="T19" fmla="*/ 4432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4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6215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6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7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8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9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0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8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6205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6207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8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9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0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1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2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06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3152 h 1222"/>
                <a:gd name="T2" fmla="*/ 0 w 228"/>
                <a:gd name="T3" fmla="*/ 32124 h 1222"/>
                <a:gd name="T4" fmla="*/ 6214 w 228"/>
                <a:gd name="T5" fmla="*/ 26458 h 1222"/>
                <a:gd name="T6" fmla="*/ 6214 w 228"/>
                <a:gd name="T7" fmla="*/ 0 h 1222"/>
                <a:gd name="T8" fmla="*/ 0 w 228"/>
                <a:gd name="T9" fmla="*/ 3152 h 1222"/>
                <a:gd name="T10" fmla="*/ 1403 w 228"/>
                <a:gd name="T11" fmla="*/ 6613 h 1222"/>
                <a:gd name="T12" fmla="*/ 1403 w 228"/>
                <a:gd name="T13" fmla="*/ 30604 h 1222"/>
                <a:gd name="T14" fmla="*/ 5025 w 228"/>
                <a:gd name="T15" fmla="*/ 27314 h 1222"/>
                <a:gd name="T16" fmla="*/ 5065 w 228"/>
                <a:gd name="T17" fmla="*/ 4601 h 1222"/>
                <a:gd name="T18" fmla="*/ 1403 w 228"/>
                <a:gd name="T19" fmla="*/ 6613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9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6199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0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1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2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3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4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0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6193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1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6187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8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9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0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1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2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694 w 29"/>
                <a:gd name="T1" fmla="*/ 333 h 31"/>
                <a:gd name="T2" fmla="*/ 691 w 29"/>
                <a:gd name="T3" fmla="*/ 449 h 31"/>
                <a:gd name="T4" fmla="*/ 589 w 29"/>
                <a:gd name="T5" fmla="*/ 533 h 31"/>
                <a:gd name="T6" fmla="*/ 505 w 29"/>
                <a:gd name="T7" fmla="*/ 605 h 31"/>
                <a:gd name="T8" fmla="*/ 368 w 29"/>
                <a:gd name="T9" fmla="*/ 619 h 31"/>
                <a:gd name="T10" fmla="*/ 229 w 29"/>
                <a:gd name="T11" fmla="*/ 605 h 31"/>
                <a:gd name="T12" fmla="*/ 103 w 29"/>
                <a:gd name="T13" fmla="*/ 533 h 31"/>
                <a:gd name="T14" fmla="*/ 2 w 29"/>
                <a:gd name="T15" fmla="*/ 449 h 31"/>
                <a:gd name="T16" fmla="*/ 0 w 29"/>
                <a:gd name="T17" fmla="*/ 333 h 31"/>
                <a:gd name="T18" fmla="*/ 2 w 29"/>
                <a:gd name="T19" fmla="*/ 213 h 31"/>
                <a:gd name="T20" fmla="*/ 103 w 29"/>
                <a:gd name="T21" fmla="*/ 101 h 31"/>
                <a:gd name="T22" fmla="*/ 229 w 29"/>
                <a:gd name="T23" fmla="*/ 2 h 31"/>
                <a:gd name="T24" fmla="*/ 368 w 29"/>
                <a:gd name="T25" fmla="*/ 0 h 31"/>
                <a:gd name="T26" fmla="*/ 505 w 29"/>
                <a:gd name="T27" fmla="*/ 2 h 31"/>
                <a:gd name="T28" fmla="*/ 589 w 29"/>
                <a:gd name="T29" fmla="*/ 101 h 31"/>
                <a:gd name="T30" fmla="*/ 691 w 29"/>
                <a:gd name="T31" fmla="*/ 213 h 31"/>
                <a:gd name="T32" fmla="*/ 694 w 29"/>
                <a:gd name="T33" fmla="*/ 333 h 31"/>
                <a:gd name="T34" fmla="*/ 694 w 29"/>
                <a:gd name="T35" fmla="*/ 333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2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6181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3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6175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4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7 w 556"/>
              <a:gd name="T3" fmla="*/ 0 h 520"/>
              <a:gd name="T4" fmla="*/ 2147483647 w 556"/>
              <a:gd name="T5" fmla="*/ 2147483647 h 520"/>
              <a:gd name="T6" fmla="*/ 0 w 556"/>
              <a:gd name="T7" fmla="*/ 2147483647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6166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6167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8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808" y="6650328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243</Words>
  <Application>Microsoft Office PowerPoint</Application>
  <PresentationFormat>Custom</PresentationFormat>
  <Paragraphs>78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173</cp:revision>
  <dcterms:created xsi:type="dcterms:W3CDTF">2002-08-21T12:11:08Z</dcterms:created>
  <dcterms:modified xsi:type="dcterms:W3CDTF">2019-09-27T20:00:45Z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