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27.09.2019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546326"/>
              </p:ext>
            </p:extLst>
          </p:nvPr>
        </p:nvGraphicFramePr>
        <p:xfrm>
          <a:off x="152400" y="152400"/>
          <a:ext cx="7010400" cy="326890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3ED2A32E-0C89-4303-BF36-550EAF822191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BD6A7B63-9659-4ACA-863C-A928EAB76DF3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5BDD4C6A-4104-495A-9F52-7DB27BC36A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AD09B817-B8D2-45BE-AE44-B975148C18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67C5F919-1715-4B5F-B382-CCBC9DD14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3246DC2B-352B-4C7F-9330-88DFF8A00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5A5CB855-5E35-4000-BC8C-36A96B4C984B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EF2BA93-E883-4D59-A05E-5AFF0DFEF9B3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0845249D-8B15-0D48-8297-71438368A52A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85" name="Group 33">
              <a:extLst>
                <a:ext uri="{FF2B5EF4-FFF2-40B4-BE49-F238E27FC236}">
                  <a16:creationId xmlns:a16="http://schemas.microsoft.com/office/drawing/2014/main" id="{CE94DEAF-54B9-8746-9CAC-4A8699B4D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88" name="Line 34">
                <a:extLst>
                  <a:ext uri="{FF2B5EF4-FFF2-40B4-BE49-F238E27FC236}">
                    <a16:creationId xmlns:a16="http://schemas.microsoft.com/office/drawing/2014/main" id="{143DEB4C-B87F-6F4F-9EEB-C08E61A05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9" name="Line 35">
                <a:extLst>
                  <a:ext uri="{FF2B5EF4-FFF2-40B4-BE49-F238E27FC236}">
                    <a16:creationId xmlns:a16="http://schemas.microsoft.com/office/drawing/2014/main" id="{6BFAF0BC-5790-EE46-ABE0-5642F6B85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Freeform 36">
                <a:extLst>
                  <a:ext uri="{FF2B5EF4-FFF2-40B4-BE49-F238E27FC236}">
                    <a16:creationId xmlns:a16="http://schemas.microsoft.com/office/drawing/2014/main" id="{AF6E6C15-46E8-F64D-9BE6-CA3EC5150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B8123041-EF01-9A47-A290-E663CFCF5333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32">
              <a:extLst>
                <a:ext uri="{FF2B5EF4-FFF2-40B4-BE49-F238E27FC236}">
                  <a16:creationId xmlns:a16="http://schemas.microsoft.com/office/drawing/2014/main" id="{1708D240-12F5-164A-9AFC-DD10B7E9BDC3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6E4DDC96-BD56-844F-A420-7008EC5E96A9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1092" name="Line 30">
              <a:extLst>
                <a:ext uri="{FF2B5EF4-FFF2-40B4-BE49-F238E27FC236}">
                  <a16:creationId xmlns:a16="http://schemas.microsoft.com/office/drawing/2014/main" id="{529B820C-9E04-0F42-B07C-EEC2FDFD7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Line 31">
              <a:extLst>
                <a:ext uri="{FF2B5EF4-FFF2-40B4-BE49-F238E27FC236}">
                  <a16:creationId xmlns:a16="http://schemas.microsoft.com/office/drawing/2014/main" id="{BAC99A28-1B6A-084D-ABC3-C38C90CA1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A9B5098A-C3F1-C547-B6C1-648B3ECA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3B6235C3-CD92-4821-9E64-CC24E3545E2E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1078" name="Line 45">
              <a:extLst>
                <a:ext uri="{FF2B5EF4-FFF2-40B4-BE49-F238E27FC236}">
                  <a16:creationId xmlns:a16="http://schemas.microsoft.com/office/drawing/2014/main" id="{C4182B0D-91BB-4590-9AF8-141A8299E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Line 46">
              <a:extLst>
                <a:ext uri="{FF2B5EF4-FFF2-40B4-BE49-F238E27FC236}">
                  <a16:creationId xmlns:a16="http://schemas.microsoft.com/office/drawing/2014/main" id="{018F6D91-E6AF-4A7B-B68C-822476CD3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Freeform 48">
              <a:extLst>
                <a:ext uri="{FF2B5EF4-FFF2-40B4-BE49-F238E27FC236}">
                  <a16:creationId xmlns:a16="http://schemas.microsoft.com/office/drawing/2014/main" id="{93D0A570-8EE7-4984-AF94-5BBE1661A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9">
              <a:extLst>
                <a:ext uri="{FF2B5EF4-FFF2-40B4-BE49-F238E27FC236}">
                  <a16:creationId xmlns:a16="http://schemas.microsoft.com/office/drawing/2014/main" id="{061D7360-F9F5-4E63-A40C-875984B69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0">
              <a:extLst>
                <a:ext uri="{FF2B5EF4-FFF2-40B4-BE49-F238E27FC236}">
                  <a16:creationId xmlns:a16="http://schemas.microsoft.com/office/drawing/2014/main" id="{72BAB565-EC1D-4738-B9D4-6E4D20DD95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C2DE091E-0B3F-4D12-B1B3-65D2893BEA09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Freeform 48">
              <a:extLst>
                <a:ext uri="{FF2B5EF4-FFF2-40B4-BE49-F238E27FC236}">
                  <a16:creationId xmlns:a16="http://schemas.microsoft.com/office/drawing/2014/main" id="{A8810CCB-0628-4DE6-A58B-3E347857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229</Words>
  <Application>Microsoft Office PowerPoint</Application>
  <PresentationFormat>Custom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172</cp:revision>
  <dcterms:created xsi:type="dcterms:W3CDTF">2002-08-21T12:11:08Z</dcterms:created>
  <dcterms:modified xsi:type="dcterms:W3CDTF">2019-09-27T20:00:29Z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