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014" autoAdjust="0"/>
  </p:normalViewPr>
  <p:slideViewPr>
    <p:cSldViewPr>
      <p:cViewPr varScale="1">
        <p:scale>
          <a:sx n="82" d="100"/>
          <a:sy n="82" d="100"/>
        </p:scale>
        <p:origin x="3400" y="18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6/21/21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28593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3699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581509"/>
              </p:ext>
            </p:extLst>
          </p:nvPr>
        </p:nvGraphicFramePr>
        <p:xfrm>
          <a:off x="152400" y="152400"/>
          <a:ext cx="7010400" cy="4254320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1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A Day at the Range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After a long day at work you arrive a building with bad guys inside.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at P1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Handgun holstered and loaded to division capacity.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 stock on belt, muzzle pointed downrange, squarely facing wall.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16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8 IDPA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, 4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On the start signal, engage T1 and T2 from P1.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Move to the cover of P2, engage T3, T4, and T5.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Move to the cover of P3, engage T6.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Move to the cover of P4, engage T7 and T8.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699700" y="7601810"/>
            <a:ext cx="29554" cy="67654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www.rfgc.org/files/patch.png">
            <a:extLst>
              <a:ext uri="{FF2B5EF4-FFF2-40B4-BE49-F238E27FC236}">
                <a16:creationId xmlns:a16="http://schemas.microsoft.com/office/drawing/2014/main" id="{156EFA39-1A0B-4256-86BF-A6696AF2A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0" y="76035"/>
            <a:ext cx="1134712" cy="113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656681" y="7820492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grpSp>
        <p:nvGrpSpPr>
          <p:cNvPr id="18" name="Group 292">
            <a:extLst>
              <a:ext uri="{FF2B5EF4-FFF2-40B4-BE49-F238E27FC236}">
                <a16:creationId xmlns:a16="http://schemas.microsoft.com/office/drawing/2014/main" id="{DE78166A-A07E-4A83-B82A-174B0CDEDCB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22262" y="6312953"/>
            <a:ext cx="222250" cy="858838"/>
            <a:chOff x="384" y="816"/>
            <a:chExt cx="140" cy="541"/>
          </a:xfrm>
        </p:grpSpPr>
        <p:sp>
          <p:nvSpPr>
            <p:cNvPr id="19" name="Line 293">
              <a:extLst>
                <a:ext uri="{FF2B5EF4-FFF2-40B4-BE49-F238E27FC236}">
                  <a16:creationId xmlns:a16="http://schemas.microsoft.com/office/drawing/2014/main" id="{93A91E12-76E4-42F3-8D0C-F33BB6A31B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94">
              <a:extLst>
                <a:ext uri="{FF2B5EF4-FFF2-40B4-BE49-F238E27FC236}">
                  <a16:creationId xmlns:a16="http://schemas.microsoft.com/office/drawing/2014/main" id="{2D3D768F-59FA-4EB0-96E1-CF1D8E81F7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295">
              <a:extLst>
                <a:ext uri="{FF2B5EF4-FFF2-40B4-BE49-F238E27FC236}">
                  <a16:creationId xmlns:a16="http://schemas.microsoft.com/office/drawing/2014/main" id="{6DFEF41B-E47B-47C4-8F6E-3CBFBEEEE1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" name="Group 380">
            <a:extLst>
              <a:ext uri="{FF2B5EF4-FFF2-40B4-BE49-F238E27FC236}">
                <a16:creationId xmlns:a16="http://schemas.microsoft.com/office/drawing/2014/main" id="{F40074E5-D39A-4E57-B7A6-753AA54B3662}"/>
              </a:ext>
            </a:extLst>
          </p:cNvPr>
          <p:cNvGrpSpPr>
            <a:grpSpLocks/>
          </p:cNvGrpSpPr>
          <p:nvPr/>
        </p:nvGrpSpPr>
        <p:grpSpPr bwMode="auto">
          <a:xfrm>
            <a:off x="630239" y="4578192"/>
            <a:ext cx="228600" cy="862013"/>
            <a:chOff x="1680" y="768"/>
            <a:chExt cx="144" cy="543"/>
          </a:xfrm>
        </p:grpSpPr>
        <p:sp>
          <p:nvSpPr>
            <p:cNvPr id="23" name="Line 381">
              <a:extLst>
                <a:ext uri="{FF2B5EF4-FFF2-40B4-BE49-F238E27FC236}">
                  <a16:creationId xmlns:a16="http://schemas.microsoft.com/office/drawing/2014/main" id="{787050B8-8D7F-4FC0-A69A-3742F486A3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382">
              <a:extLst>
                <a:ext uri="{FF2B5EF4-FFF2-40B4-BE49-F238E27FC236}">
                  <a16:creationId xmlns:a16="http://schemas.microsoft.com/office/drawing/2014/main" id="{0A7691C2-DE38-4E25-9DEB-2F98B3C8F3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" name="Group 383">
              <a:extLst>
                <a:ext uri="{FF2B5EF4-FFF2-40B4-BE49-F238E27FC236}">
                  <a16:creationId xmlns:a16="http://schemas.microsoft.com/office/drawing/2014/main" id="{6D2D701B-A4F1-4C5F-B51B-3C45E49F7B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26" name="Freeform 384">
                <a:extLst>
                  <a:ext uri="{FF2B5EF4-FFF2-40B4-BE49-F238E27FC236}">
                    <a16:creationId xmlns:a16="http://schemas.microsoft.com/office/drawing/2014/main" id="{00E98A30-22D2-4599-BD32-DC108F2DFE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385">
                <a:extLst>
                  <a:ext uri="{FF2B5EF4-FFF2-40B4-BE49-F238E27FC236}">
                    <a16:creationId xmlns:a16="http://schemas.microsoft.com/office/drawing/2014/main" id="{89C5CFF5-A1F7-4C1A-B699-E2019FF3E8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386">
                <a:extLst>
                  <a:ext uri="{FF2B5EF4-FFF2-40B4-BE49-F238E27FC236}">
                    <a16:creationId xmlns:a16="http://schemas.microsoft.com/office/drawing/2014/main" id="{7F9BBE38-375C-48EF-90F5-7D23391954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0" name="Freeform 293">
            <a:extLst>
              <a:ext uri="{FF2B5EF4-FFF2-40B4-BE49-F238E27FC236}">
                <a16:creationId xmlns:a16="http://schemas.microsoft.com/office/drawing/2014/main" id="{DEBA9658-F065-41C1-A446-D5D3AEDF7673}"/>
              </a:ext>
            </a:extLst>
          </p:cNvPr>
          <p:cNvSpPr>
            <a:spLocks/>
          </p:cNvSpPr>
          <p:nvPr/>
        </p:nvSpPr>
        <p:spPr bwMode="auto">
          <a:xfrm>
            <a:off x="744539" y="6267109"/>
            <a:ext cx="514350" cy="1358900"/>
          </a:xfrm>
          <a:custGeom>
            <a:avLst/>
            <a:gdLst>
              <a:gd name="T0" fmla="*/ 0 w 288"/>
              <a:gd name="T1" fmla="*/ 13 h 976"/>
              <a:gd name="T2" fmla="*/ 3030 w 288"/>
              <a:gd name="T3" fmla="*/ 0 h 976"/>
              <a:gd name="T4" fmla="*/ 3030 w 288"/>
              <a:gd name="T5" fmla="*/ 58 h 976"/>
              <a:gd name="T6" fmla="*/ 0 w 288"/>
              <a:gd name="T7" fmla="*/ 71 h 976"/>
              <a:gd name="T8" fmla="*/ 0 w 288"/>
              <a:gd name="T9" fmla="*/ 13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" name="Freeform 294">
            <a:extLst>
              <a:ext uri="{FF2B5EF4-FFF2-40B4-BE49-F238E27FC236}">
                <a16:creationId xmlns:a16="http://schemas.microsoft.com/office/drawing/2014/main" id="{8161D6AE-123C-4921-844E-81E5F20624D7}"/>
              </a:ext>
            </a:extLst>
          </p:cNvPr>
          <p:cNvSpPr>
            <a:spLocks/>
          </p:cNvSpPr>
          <p:nvPr/>
        </p:nvSpPr>
        <p:spPr bwMode="auto">
          <a:xfrm flipH="1">
            <a:off x="1066800" y="5684342"/>
            <a:ext cx="192088" cy="1710478"/>
          </a:xfrm>
          <a:custGeom>
            <a:avLst/>
            <a:gdLst>
              <a:gd name="T0" fmla="*/ 0 w 114"/>
              <a:gd name="T1" fmla="*/ 157 h 973"/>
              <a:gd name="T2" fmla="*/ 114 w 114"/>
              <a:gd name="T3" fmla="*/ 0 h 973"/>
              <a:gd name="T4" fmla="*/ 111 w 114"/>
              <a:gd name="T5" fmla="*/ 696 h 973"/>
              <a:gd name="T6" fmla="*/ 0 w 114"/>
              <a:gd name="T7" fmla="*/ 973 h 973"/>
              <a:gd name="T8" fmla="*/ 0 w 114"/>
              <a:gd name="T9" fmla="*/ 157 h 9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4"/>
              <a:gd name="T16" fmla="*/ 0 h 973"/>
              <a:gd name="T17" fmla="*/ 114 w 114"/>
              <a:gd name="T18" fmla="*/ 973 h 9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4" h="973">
                <a:moveTo>
                  <a:pt x="0" y="157"/>
                </a:moveTo>
                <a:lnTo>
                  <a:pt x="114" y="0"/>
                </a:lnTo>
                <a:lnTo>
                  <a:pt x="111" y="696"/>
                </a:lnTo>
                <a:lnTo>
                  <a:pt x="0" y="973"/>
                </a:lnTo>
                <a:lnTo>
                  <a:pt x="0" y="157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6DB1EB7-F3A0-4426-8806-E0A5B307F7D8}"/>
              </a:ext>
            </a:extLst>
          </p:cNvPr>
          <p:cNvSpPr txBox="1"/>
          <p:nvPr/>
        </p:nvSpPr>
        <p:spPr>
          <a:xfrm>
            <a:off x="820571" y="752510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grpSp>
        <p:nvGrpSpPr>
          <p:cNvPr id="38" name="Group 29">
            <a:extLst>
              <a:ext uri="{FF2B5EF4-FFF2-40B4-BE49-F238E27FC236}">
                <a16:creationId xmlns:a16="http://schemas.microsoft.com/office/drawing/2014/main" id="{32BF2360-0B8A-4FE0-8D51-132D8101123E}"/>
              </a:ext>
            </a:extLst>
          </p:cNvPr>
          <p:cNvGrpSpPr>
            <a:grpSpLocks/>
          </p:cNvGrpSpPr>
          <p:nvPr/>
        </p:nvGrpSpPr>
        <p:grpSpPr bwMode="auto">
          <a:xfrm>
            <a:off x="1740148" y="5407172"/>
            <a:ext cx="287338" cy="790575"/>
            <a:chOff x="528" y="240"/>
            <a:chExt cx="181" cy="498"/>
          </a:xfrm>
        </p:grpSpPr>
        <p:sp>
          <p:nvSpPr>
            <p:cNvPr id="39" name="Line 30">
              <a:extLst>
                <a:ext uri="{FF2B5EF4-FFF2-40B4-BE49-F238E27FC236}">
                  <a16:creationId xmlns:a16="http://schemas.microsoft.com/office/drawing/2014/main" id="{2FB3BC27-C6ED-4E70-AC89-48B849DA78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31">
              <a:extLst>
                <a:ext uri="{FF2B5EF4-FFF2-40B4-BE49-F238E27FC236}">
                  <a16:creationId xmlns:a16="http://schemas.microsoft.com/office/drawing/2014/main" id="{EC90028C-0897-41CA-B565-FD6E432FF3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FF35CFDD-E803-4938-98E4-28DC1EBD3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DD710D7-7431-4CD3-9CC2-4E95E6D2661D}"/>
              </a:ext>
            </a:extLst>
          </p:cNvPr>
          <p:cNvGrpSpPr/>
          <p:nvPr/>
        </p:nvGrpSpPr>
        <p:grpSpPr>
          <a:xfrm>
            <a:off x="1287463" y="6054190"/>
            <a:ext cx="493713" cy="836613"/>
            <a:chOff x="3288777" y="5119815"/>
            <a:chExt cx="493713" cy="836613"/>
          </a:xfrm>
        </p:grpSpPr>
        <p:grpSp>
          <p:nvGrpSpPr>
            <p:cNvPr id="43" name="Group 455">
              <a:extLst>
                <a:ext uri="{FF2B5EF4-FFF2-40B4-BE49-F238E27FC236}">
                  <a16:creationId xmlns:a16="http://schemas.microsoft.com/office/drawing/2014/main" id="{73F3C42D-34FD-46BD-B496-C1DE6DABD8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8777" y="5119815"/>
              <a:ext cx="298450" cy="836613"/>
              <a:chOff x="3492" y="240"/>
              <a:chExt cx="188" cy="527"/>
            </a:xfrm>
          </p:grpSpPr>
          <p:sp>
            <p:nvSpPr>
              <p:cNvPr id="50" name="Freeform 456">
                <a:extLst>
                  <a:ext uri="{FF2B5EF4-FFF2-40B4-BE49-F238E27FC236}">
                    <a16:creationId xmlns:a16="http://schemas.microsoft.com/office/drawing/2014/main" id="{19A17338-D027-4AD5-A1F6-97368C49FB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457">
                <a:extLst>
                  <a:ext uri="{FF2B5EF4-FFF2-40B4-BE49-F238E27FC236}">
                    <a16:creationId xmlns:a16="http://schemas.microsoft.com/office/drawing/2014/main" id="{B6294304-D648-4683-B0CD-C94EC25FD6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458">
                <a:extLst>
                  <a:ext uri="{FF2B5EF4-FFF2-40B4-BE49-F238E27FC236}">
                    <a16:creationId xmlns:a16="http://schemas.microsoft.com/office/drawing/2014/main" id="{290D224A-7E78-4A40-B863-0240D318F6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" name="Group 459">
              <a:extLst>
                <a:ext uri="{FF2B5EF4-FFF2-40B4-BE49-F238E27FC236}">
                  <a16:creationId xmlns:a16="http://schemas.microsoft.com/office/drawing/2014/main" id="{EF81EFFC-02AA-431F-9E56-D6BF2B1332B1}"/>
                </a:ext>
              </a:extLst>
            </p:cNvPr>
            <p:cNvGrpSpPr>
              <a:grpSpLocks/>
            </p:cNvGrpSpPr>
            <p:nvPr/>
          </p:nvGrpSpPr>
          <p:grpSpPr bwMode="auto">
            <a:xfrm rot="1573174">
              <a:off x="3487215" y="5189665"/>
              <a:ext cx="295275" cy="533400"/>
              <a:chOff x="1058" y="2882"/>
              <a:chExt cx="105" cy="198"/>
            </a:xfrm>
          </p:grpSpPr>
          <p:sp>
            <p:nvSpPr>
              <p:cNvPr id="48" name="Freeform 460">
                <a:extLst>
                  <a:ext uri="{FF2B5EF4-FFF2-40B4-BE49-F238E27FC236}">
                    <a16:creationId xmlns:a16="http://schemas.microsoft.com/office/drawing/2014/main" id="{31489177-9DF0-49E2-9D0E-D0CD6175BA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461">
                <a:extLst>
                  <a:ext uri="{FF2B5EF4-FFF2-40B4-BE49-F238E27FC236}">
                    <a16:creationId xmlns:a16="http://schemas.microsoft.com/office/drawing/2014/main" id="{5F2C221B-C8CA-4BDE-882C-AA24715A2B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4" name="Group 545">
            <a:extLst>
              <a:ext uri="{FF2B5EF4-FFF2-40B4-BE49-F238E27FC236}">
                <a16:creationId xmlns:a16="http://schemas.microsoft.com/office/drawing/2014/main" id="{308B407D-A096-4DCB-8A96-FA126683669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402902" y="4939587"/>
            <a:ext cx="274483" cy="753773"/>
            <a:chOff x="2727" y="2112"/>
            <a:chExt cx="181" cy="498"/>
          </a:xfrm>
        </p:grpSpPr>
        <p:sp>
          <p:nvSpPr>
            <p:cNvPr id="60" name="Line 546">
              <a:extLst>
                <a:ext uri="{FF2B5EF4-FFF2-40B4-BE49-F238E27FC236}">
                  <a16:creationId xmlns:a16="http://schemas.microsoft.com/office/drawing/2014/main" id="{4659787E-1614-481F-AA8F-2A24B09028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4" y="2357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547">
              <a:extLst>
                <a:ext uri="{FF2B5EF4-FFF2-40B4-BE49-F238E27FC236}">
                  <a16:creationId xmlns:a16="http://schemas.microsoft.com/office/drawing/2014/main" id="{AE5543D2-3E4F-4077-B8CD-BED4947F51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0" y="2357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Freeform 548">
              <a:extLst>
                <a:ext uri="{FF2B5EF4-FFF2-40B4-BE49-F238E27FC236}">
                  <a16:creationId xmlns:a16="http://schemas.microsoft.com/office/drawing/2014/main" id="{1CAEA7C2-D725-4AB0-87EA-7BA3E9CACB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7" y="2112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" name="Freeform 301">
            <a:extLst>
              <a:ext uri="{FF2B5EF4-FFF2-40B4-BE49-F238E27FC236}">
                <a16:creationId xmlns:a16="http://schemas.microsoft.com/office/drawing/2014/main" id="{C5888B6B-3081-4893-B549-A84ED8808ED2}"/>
              </a:ext>
            </a:extLst>
          </p:cNvPr>
          <p:cNvSpPr>
            <a:spLocks/>
          </p:cNvSpPr>
          <p:nvPr/>
        </p:nvSpPr>
        <p:spPr bwMode="auto">
          <a:xfrm flipH="1">
            <a:off x="5188608" y="5934223"/>
            <a:ext cx="235667" cy="2055086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302">
            <a:extLst>
              <a:ext uri="{FF2B5EF4-FFF2-40B4-BE49-F238E27FC236}">
                <a16:creationId xmlns:a16="http://schemas.microsoft.com/office/drawing/2014/main" id="{860E6E13-EF35-40F1-BA40-3C600579CFAF}"/>
              </a:ext>
            </a:extLst>
          </p:cNvPr>
          <p:cNvSpPr>
            <a:spLocks/>
          </p:cNvSpPr>
          <p:nvPr/>
        </p:nvSpPr>
        <p:spPr bwMode="auto">
          <a:xfrm>
            <a:off x="5188608" y="6800373"/>
            <a:ext cx="685916" cy="1242262"/>
          </a:xfrm>
          <a:custGeom>
            <a:avLst/>
            <a:gdLst>
              <a:gd name="T0" fmla="*/ 2124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24 w 528"/>
              <a:gd name="T7" fmla="*/ 0 h 288"/>
              <a:gd name="T8" fmla="*/ 2124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6" name="Group 170">
            <a:extLst>
              <a:ext uri="{FF2B5EF4-FFF2-40B4-BE49-F238E27FC236}">
                <a16:creationId xmlns:a16="http://schemas.microsoft.com/office/drawing/2014/main" id="{FE241082-36DD-4CC7-8237-67EAC81EA4AC}"/>
              </a:ext>
            </a:extLst>
          </p:cNvPr>
          <p:cNvGrpSpPr>
            <a:grpSpLocks/>
          </p:cNvGrpSpPr>
          <p:nvPr/>
        </p:nvGrpSpPr>
        <p:grpSpPr bwMode="auto">
          <a:xfrm>
            <a:off x="4567772" y="6096613"/>
            <a:ext cx="288925" cy="787400"/>
            <a:chOff x="1008" y="2592"/>
            <a:chExt cx="182" cy="496"/>
          </a:xfrm>
        </p:grpSpPr>
        <p:sp>
          <p:nvSpPr>
            <p:cNvPr id="77" name="Line 171">
              <a:extLst>
                <a:ext uri="{FF2B5EF4-FFF2-40B4-BE49-F238E27FC236}">
                  <a16:creationId xmlns:a16="http://schemas.microsoft.com/office/drawing/2014/main" id="{60D43344-F666-4D2A-B63A-ED0EE71578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172">
              <a:extLst>
                <a:ext uri="{FF2B5EF4-FFF2-40B4-BE49-F238E27FC236}">
                  <a16:creationId xmlns:a16="http://schemas.microsoft.com/office/drawing/2014/main" id="{31B8278B-02DB-48BA-B346-25AB6157AD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9" name="Group 173">
              <a:extLst>
                <a:ext uri="{FF2B5EF4-FFF2-40B4-BE49-F238E27FC236}">
                  <a16:creationId xmlns:a16="http://schemas.microsoft.com/office/drawing/2014/main" id="{E1ED9738-D3D3-417D-886B-119730FC72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80" name="Freeform 174">
                <a:extLst>
                  <a:ext uri="{FF2B5EF4-FFF2-40B4-BE49-F238E27FC236}">
                    <a16:creationId xmlns:a16="http://schemas.microsoft.com/office/drawing/2014/main" id="{0E72025F-B278-469D-A0B9-BA66BD958A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175">
                <a:extLst>
                  <a:ext uri="{FF2B5EF4-FFF2-40B4-BE49-F238E27FC236}">
                    <a16:creationId xmlns:a16="http://schemas.microsoft.com/office/drawing/2014/main" id="{987F5473-817D-4E64-A739-553889C366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46B007F3-3417-4079-A66E-1A4D4B61C6E6}"/>
              </a:ext>
            </a:extLst>
          </p:cNvPr>
          <p:cNvSpPr txBox="1"/>
          <p:nvPr/>
        </p:nvSpPr>
        <p:spPr>
          <a:xfrm>
            <a:off x="4336659" y="7909018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88BD9ED-6965-48A3-9AF4-CED30AB8166F}"/>
              </a:ext>
            </a:extLst>
          </p:cNvPr>
          <p:cNvSpPr txBox="1"/>
          <p:nvPr/>
        </p:nvSpPr>
        <p:spPr>
          <a:xfrm>
            <a:off x="5424275" y="809368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sp>
        <p:nvSpPr>
          <p:cNvPr id="72" name="Freeform 293">
            <a:extLst>
              <a:ext uri="{FF2B5EF4-FFF2-40B4-BE49-F238E27FC236}">
                <a16:creationId xmlns:a16="http://schemas.microsoft.com/office/drawing/2014/main" id="{52997D1D-EAAB-42BA-B8DE-A8967A3F8755}"/>
              </a:ext>
            </a:extLst>
          </p:cNvPr>
          <p:cNvSpPr>
            <a:spLocks/>
          </p:cNvSpPr>
          <p:nvPr/>
        </p:nvSpPr>
        <p:spPr bwMode="auto">
          <a:xfrm flipH="1">
            <a:off x="1662660" y="6329744"/>
            <a:ext cx="3100241" cy="1447278"/>
          </a:xfrm>
          <a:custGeom>
            <a:avLst/>
            <a:gdLst>
              <a:gd name="T0" fmla="*/ 0 w 288"/>
              <a:gd name="T1" fmla="*/ 13 h 976"/>
              <a:gd name="T2" fmla="*/ 3030 w 288"/>
              <a:gd name="T3" fmla="*/ 0 h 976"/>
              <a:gd name="T4" fmla="*/ 3030 w 288"/>
              <a:gd name="T5" fmla="*/ 58 h 976"/>
              <a:gd name="T6" fmla="*/ 0 w 288"/>
              <a:gd name="T7" fmla="*/ 71 h 976"/>
              <a:gd name="T8" fmla="*/ 0 w 288"/>
              <a:gd name="T9" fmla="*/ 13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4" name="Group 348">
            <a:extLst>
              <a:ext uri="{FF2B5EF4-FFF2-40B4-BE49-F238E27FC236}">
                <a16:creationId xmlns:a16="http://schemas.microsoft.com/office/drawing/2014/main" id="{47D52D6F-8D86-4B8F-8F6A-96B78104F6FF}"/>
              </a:ext>
            </a:extLst>
          </p:cNvPr>
          <p:cNvGrpSpPr>
            <a:grpSpLocks/>
          </p:cNvGrpSpPr>
          <p:nvPr/>
        </p:nvGrpSpPr>
        <p:grpSpPr bwMode="auto">
          <a:xfrm>
            <a:off x="5931940" y="6230403"/>
            <a:ext cx="428625" cy="852488"/>
            <a:chOff x="2292" y="1392"/>
            <a:chExt cx="270" cy="537"/>
          </a:xfrm>
        </p:grpSpPr>
        <p:grpSp>
          <p:nvGrpSpPr>
            <p:cNvPr id="85" name="Group 349">
              <a:extLst>
                <a:ext uri="{FF2B5EF4-FFF2-40B4-BE49-F238E27FC236}">
                  <a16:creationId xmlns:a16="http://schemas.microsoft.com/office/drawing/2014/main" id="{A2C3623B-6F0E-40A5-93E2-1FCB7F730C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90" name="Freeform 350">
                <a:extLst>
                  <a:ext uri="{FF2B5EF4-FFF2-40B4-BE49-F238E27FC236}">
                    <a16:creationId xmlns:a16="http://schemas.microsoft.com/office/drawing/2014/main" id="{D8ECA3EF-44B9-4317-A0E8-7F3B4701F97D}"/>
                  </a:ext>
                </a:extLst>
              </p:cNvPr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Freeform 351">
                <a:extLst>
                  <a:ext uri="{FF2B5EF4-FFF2-40B4-BE49-F238E27FC236}">
                    <a16:creationId xmlns:a16="http://schemas.microsoft.com/office/drawing/2014/main" id="{A976F787-D826-4F29-B347-47EA773F0C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6" name="Group 352">
              <a:extLst>
                <a:ext uri="{FF2B5EF4-FFF2-40B4-BE49-F238E27FC236}">
                  <a16:creationId xmlns:a16="http://schemas.microsoft.com/office/drawing/2014/main" id="{7B413EB4-3E29-4901-AECE-15888D32DDE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87" name="Freeform 353">
                <a:extLst>
                  <a:ext uri="{FF2B5EF4-FFF2-40B4-BE49-F238E27FC236}">
                    <a16:creationId xmlns:a16="http://schemas.microsoft.com/office/drawing/2014/main" id="{76C336DE-23E5-4A1A-9D3F-88FFFABE5E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Freeform 354">
                <a:extLst>
                  <a:ext uri="{FF2B5EF4-FFF2-40B4-BE49-F238E27FC236}">
                    <a16:creationId xmlns:a16="http://schemas.microsoft.com/office/drawing/2014/main" id="{146F8365-FF67-4434-8C5F-B8AFE1C8C2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Freeform 355">
                <a:extLst>
                  <a:ext uri="{FF2B5EF4-FFF2-40B4-BE49-F238E27FC236}">
                    <a16:creationId xmlns:a16="http://schemas.microsoft.com/office/drawing/2014/main" id="{AD98579A-8F4B-4AC2-968F-46722B716B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3DAFC9B-3D99-4F7A-8A5C-6DE99FA8588F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1190081" y="7384981"/>
            <a:ext cx="83096" cy="620177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7D5DE68-B7AA-467B-9926-5D9C93D45AC9}"/>
              </a:ext>
            </a:extLst>
          </p:cNvPr>
          <p:cNvCxnSpPr>
            <a:cxnSpLocks/>
          </p:cNvCxnSpPr>
          <p:nvPr/>
        </p:nvCxnSpPr>
        <p:spPr>
          <a:xfrm flipH="1">
            <a:off x="4678805" y="7777022"/>
            <a:ext cx="83096" cy="620177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56301A4-9720-4D43-AFAB-3F5A77031EAA}"/>
              </a:ext>
            </a:extLst>
          </p:cNvPr>
          <p:cNvCxnSpPr>
            <a:cxnSpLocks/>
          </p:cNvCxnSpPr>
          <p:nvPr/>
        </p:nvCxnSpPr>
        <p:spPr>
          <a:xfrm flipH="1">
            <a:off x="5790573" y="8033577"/>
            <a:ext cx="83096" cy="620177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EF6EAC6-E13E-4319-A7A7-C24EF11064E8}"/>
              </a:ext>
            </a:extLst>
          </p:cNvPr>
          <p:cNvSpPr txBox="1"/>
          <p:nvPr/>
        </p:nvSpPr>
        <p:spPr>
          <a:xfrm>
            <a:off x="198709" y="4489666"/>
            <a:ext cx="69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48FE7B1-B69B-4745-9221-46FBBBC9DB72}"/>
              </a:ext>
            </a:extLst>
          </p:cNvPr>
          <p:cNvSpPr txBox="1"/>
          <p:nvPr/>
        </p:nvSpPr>
        <p:spPr>
          <a:xfrm>
            <a:off x="209847" y="5851250"/>
            <a:ext cx="69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252071C-4BCA-43CE-B4A7-265CE80C1FF3}"/>
              </a:ext>
            </a:extLst>
          </p:cNvPr>
          <p:cNvSpPr txBox="1"/>
          <p:nvPr/>
        </p:nvSpPr>
        <p:spPr>
          <a:xfrm>
            <a:off x="1176872" y="5613152"/>
            <a:ext cx="69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6F7226C-5A35-43C3-9A24-9ADF84963159}"/>
              </a:ext>
            </a:extLst>
          </p:cNvPr>
          <p:cNvSpPr txBox="1"/>
          <p:nvPr/>
        </p:nvSpPr>
        <p:spPr>
          <a:xfrm>
            <a:off x="2357451" y="4606715"/>
            <a:ext cx="69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05315E1-2918-4CE4-85E7-EC339C679C6E}"/>
              </a:ext>
            </a:extLst>
          </p:cNvPr>
          <p:cNvSpPr txBox="1"/>
          <p:nvPr/>
        </p:nvSpPr>
        <p:spPr>
          <a:xfrm>
            <a:off x="1565459" y="5052225"/>
            <a:ext cx="69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2685DF7-8DF6-4E30-90D9-E93D256FBEBD}"/>
              </a:ext>
            </a:extLst>
          </p:cNvPr>
          <p:cNvSpPr txBox="1"/>
          <p:nvPr/>
        </p:nvSpPr>
        <p:spPr>
          <a:xfrm>
            <a:off x="4331048" y="5714470"/>
            <a:ext cx="69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6DE3FEB-AA5E-4D31-9730-7E60F9F9BF18}"/>
              </a:ext>
            </a:extLst>
          </p:cNvPr>
          <p:cNvSpPr txBox="1"/>
          <p:nvPr/>
        </p:nvSpPr>
        <p:spPr>
          <a:xfrm>
            <a:off x="5792512" y="5802229"/>
            <a:ext cx="106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T7, T8</a:t>
            </a:r>
          </a:p>
        </p:txBody>
      </p:sp>
      <p:grpSp>
        <p:nvGrpSpPr>
          <p:cNvPr id="74" name="Group 4">
            <a:extLst>
              <a:ext uri="{FF2B5EF4-FFF2-40B4-BE49-F238E27FC236}">
                <a16:creationId xmlns:a16="http://schemas.microsoft.com/office/drawing/2014/main" id="{3A9754BB-7066-4B4B-BAF7-7912D524B7B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59860" y="4904423"/>
            <a:ext cx="360363" cy="838200"/>
            <a:chOff x="-2155" y="1485"/>
            <a:chExt cx="227" cy="528"/>
          </a:xfrm>
        </p:grpSpPr>
        <p:sp>
          <p:nvSpPr>
            <p:cNvPr id="75" name="AutoShape 3">
              <a:extLst>
                <a:ext uri="{FF2B5EF4-FFF2-40B4-BE49-F238E27FC236}">
                  <a16:creationId xmlns:a16="http://schemas.microsoft.com/office/drawing/2014/main" id="{2FF4E4B0-62E1-CB4F-93E8-E43D0C5AC04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5">
              <a:extLst>
                <a:ext uri="{FF2B5EF4-FFF2-40B4-BE49-F238E27FC236}">
                  <a16:creationId xmlns:a16="http://schemas.microsoft.com/office/drawing/2014/main" id="{E0C3A6E9-6862-9E4C-80E8-769157553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6">
              <a:extLst>
                <a:ext uri="{FF2B5EF4-FFF2-40B4-BE49-F238E27FC236}">
                  <a16:creationId xmlns:a16="http://schemas.microsoft.com/office/drawing/2014/main" id="{7E8AB4B1-3D5B-5C49-82F4-7FAB834BCB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7">
              <a:extLst>
                <a:ext uri="{FF2B5EF4-FFF2-40B4-BE49-F238E27FC236}">
                  <a16:creationId xmlns:a16="http://schemas.microsoft.com/office/drawing/2014/main" id="{07A9E283-2877-9149-A9EB-C90BD50F3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Line 8">
              <a:extLst>
                <a:ext uri="{FF2B5EF4-FFF2-40B4-BE49-F238E27FC236}">
                  <a16:creationId xmlns:a16="http://schemas.microsoft.com/office/drawing/2014/main" id="{EB729408-9479-1244-800F-4379F3FDB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Line 9">
              <a:extLst>
                <a:ext uri="{FF2B5EF4-FFF2-40B4-BE49-F238E27FC236}">
                  <a16:creationId xmlns:a16="http://schemas.microsoft.com/office/drawing/2014/main" id="{E59A4B47-F817-2149-94D7-44FE017A6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Line 10">
              <a:extLst>
                <a:ext uri="{FF2B5EF4-FFF2-40B4-BE49-F238E27FC236}">
                  <a16:creationId xmlns:a16="http://schemas.microsoft.com/office/drawing/2014/main" id="{6F6A3133-7988-5F42-807F-E0CC4830C2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Line 11">
              <a:extLst>
                <a:ext uri="{FF2B5EF4-FFF2-40B4-BE49-F238E27FC236}">
                  <a16:creationId xmlns:a16="http://schemas.microsoft.com/office/drawing/2014/main" id="{FCFC47E9-251D-5C4D-9C66-1C13C07D9F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Line 12">
              <a:extLst>
                <a:ext uri="{FF2B5EF4-FFF2-40B4-BE49-F238E27FC236}">
                  <a16:creationId xmlns:a16="http://schemas.microsoft.com/office/drawing/2014/main" id="{9D3E053E-F870-2F4C-BD96-6C03A5F118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Line 13">
              <a:extLst>
                <a:ext uri="{FF2B5EF4-FFF2-40B4-BE49-F238E27FC236}">
                  <a16:creationId xmlns:a16="http://schemas.microsoft.com/office/drawing/2014/main" id="{44326D18-3FEC-D840-A99C-357B5BB848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Line 14">
              <a:extLst>
                <a:ext uri="{FF2B5EF4-FFF2-40B4-BE49-F238E27FC236}">
                  <a16:creationId xmlns:a16="http://schemas.microsoft.com/office/drawing/2014/main" id="{DC0601C5-7BF6-7C42-AC3B-CA22184EC4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Line 15">
              <a:extLst>
                <a:ext uri="{FF2B5EF4-FFF2-40B4-BE49-F238E27FC236}">
                  <a16:creationId xmlns:a16="http://schemas.microsoft.com/office/drawing/2014/main" id="{EB6F51A7-D266-7043-90E4-1F77039C3F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Line 16">
              <a:extLst>
                <a:ext uri="{FF2B5EF4-FFF2-40B4-BE49-F238E27FC236}">
                  <a16:creationId xmlns:a16="http://schemas.microsoft.com/office/drawing/2014/main" id="{49881656-D17A-6744-9221-F81AA18D27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Line 17">
              <a:extLst>
                <a:ext uri="{FF2B5EF4-FFF2-40B4-BE49-F238E27FC236}">
                  <a16:creationId xmlns:a16="http://schemas.microsoft.com/office/drawing/2014/main" id="{99AA7390-CC80-F648-8D43-8EAD2F1480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Line 18">
              <a:extLst>
                <a:ext uri="{FF2B5EF4-FFF2-40B4-BE49-F238E27FC236}">
                  <a16:creationId xmlns:a16="http://schemas.microsoft.com/office/drawing/2014/main" id="{745A3A7F-60A5-FA47-A2EC-A68B03E09E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Line 19">
              <a:extLst>
                <a:ext uri="{FF2B5EF4-FFF2-40B4-BE49-F238E27FC236}">
                  <a16:creationId xmlns:a16="http://schemas.microsoft.com/office/drawing/2014/main" id="{B216D53E-96F8-5140-8DE2-329D1554DC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Line 20">
              <a:extLst>
                <a:ext uri="{FF2B5EF4-FFF2-40B4-BE49-F238E27FC236}">
                  <a16:creationId xmlns:a16="http://schemas.microsoft.com/office/drawing/2014/main" id="{CA3B0611-6A90-8E44-87E9-0622E9F690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Line 21">
              <a:extLst>
                <a:ext uri="{FF2B5EF4-FFF2-40B4-BE49-F238E27FC236}">
                  <a16:creationId xmlns:a16="http://schemas.microsoft.com/office/drawing/2014/main" id="{86E7B5D8-659C-E144-B365-23B96AD5DC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Line 22">
              <a:extLst>
                <a:ext uri="{FF2B5EF4-FFF2-40B4-BE49-F238E27FC236}">
                  <a16:creationId xmlns:a16="http://schemas.microsoft.com/office/drawing/2014/main" id="{AA8D8AB3-7A0E-BA4B-949E-AF7DA6D2D2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Line 23">
              <a:extLst>
                <a:ext uri="{FF2B5EF4-FFF2-40B4-BE49-F238E27FC236}">
                  <a16:creationId xmlns:a16="http://schemas.microsoft.com/office/drawing/2014/main" id="{365AD7EE-2A85-3348-B66F-E7E0D832AC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Line 24">
              <a:extLst>
                <a:ext uri="{FF2B5EF4-FFF2-40B4-BE49-F238E27FC236}">
                  <a16:creationId xmlns:a16="http://schemas.microsoft.com/office/drawing/2014/main" id="{71B0965A-DE36-0A4D-9488-DCBE8651D3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Line 25">
              <a:extLst>
                <a:ext uri="{FF2B5EF4-FFF2-40B4-BE49-F238E27FC236}">
                  <a16:creationId xmlns:a16="http://schemas.microsoft.com/office/drawing/2014/main" id="{A2D0C176-CE69-7646-A92A-3348F480FB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Line 26">
              <a:extLst>
                <a:ext uri="{FF2B5EF4-FFF2-40B4-BE49-F238E27FC236}">
                  <a16:creationId xmlns:a16="http://schemas.microsoft.com/office/drawing/2014/main" id="{211317DF-BD31-B747-8879-B2B39F44D6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Line 27">
              <a:extLst>
                <a:ext uri="{FF2B5EF4-FFF2-40B4-BE49-F238E27FC236}">
                  <a16:creationId xmlns:a16="http://schemas.microsoft.com/office/drawing/2014/main" id="{BE604356-1D28-504B-ACC7-A06D2B5841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Line 28">
              <a:extLst>
                <a:ext uri="{FF2B5EF4-FFF2-40B4-BE49-F238E27FC236}">
                  <a16:creationId xmlns:a16="http://schemas.microsoft.com/office/drawing/2014/main" id="{5CB8CB29-A2CF-A34A-9FDF-AE5CFDEE82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9">
              <a:extLst>
                <a:ext uri="{FF2B5EF4-FFF2-40B4-BE49-F238E27FC236}">
                  <a16:creationId xmlns:a16="http://schemas.microsoft.com/office/drawing/2014/main" id="{0CF1462C-63AA-C347-99D9-DD178C81D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0" name="Group 4">
            <a:extLst>
              <a:ext uri="{FF2B5EF4-FFF2-40B4-BE49-F238E27FC236}">
                <a16:creationId xmlns:a16="http://schemas.microsoft.com/office/drawing/2014/main" id="{2BB960D9-698D-D341-AFC6-1D81B193CA6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38952" y="7147450"/>
            <a:ext cx="360363" cy="838200"/>
            <a:chOff x="-2155" y="1485"/>
            <a:chExt cx="227" cy="528"/>
          </a:xfrm>
        </p:grpSpPr>
        <p:sp>
          <p:nvSpPr>
            <p:cNvPr id="121" name="AutoShape 3">
              <a:extLst>
                <a:ext uri="{FF2B5EF4-FFF2-40B4-BE49-F238E27FC236}">
                  <a16:creationId xmlns:a16="http://schemas.microsoft.com/office/drawing/2014/main" id="{FFF09AE8-C55C-A841-AFD3-9FA0110AE80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Rectangle 5">
              <a:extLst>
                <a:ext uri="{FF2B5EF4-FFF2-40B4-BE49-F238E27FC236}">
                  <a16:creationId xmlns:a16="http://schemas.microsoft.com/office/drawing/2014/main" id="{1E464C84-6C25-D344-9304-4223FB361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Rectangle 6">
              <a:extLst>
                <a:ext uri="{FF2B5EF4-FFF2-40B4-BE49-F238E27FC236}">
                  <a16:creationId xmlns:a16="http://schemas.microsoft.com/office/drawing/2014/main" id="{138A5B95-5062-DF49-BDDE-CCA92D382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7">
              <a:extLst>
                <a:ext uri="{FF2B5EF4-FFF2-40B4-BE49-F238E27FC236}">
                  <a16:creationId xmlns:a16="http://schemas.microsoft.com/office/drawing/2014/main" id="{C054F02C-2C33-554C-9FF0-504BB12933B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8">
              <a:extLst>
                <a:ext uri="{FF2B5EF4-FFF2-40B4-BE49-F238E27FC236}">
                  <a16:creationId xmlns:a16="http://schemas.microsoft.com/office/drawing/2014/main" id="{A8E898F3-EE03-1B4F-9F1F-B44D7307FB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9">
              <a:extLst>
                <a:ext uri="{FF2B5EF4-FFF2-40B4-BE49-F238E27FC236}">
                  <a16:creationId xmlns:a16="http://schemas.microsoft.com/office/drawing/2014/main" id="{E1822152-911D-2845-9E82-CCEE9B72EA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Line 10">
              <a:extLst>
                <a:ext uri="{FF2B5EF4-FFF2-40B4-BE49-F238E27FC236}">
                  <a16:creationId xmlns:a16="http://schemas.microsoft.com/office/drawing/2014/main" id="{4FCABD95-33A6-0347-846D-01B67CA286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Line 11">
              <a:extLst>
                <a:ext uri="{FF2B5EF4-FFF2-40B4-BE49-F238E27FC236}">
                  <a16:creationId xmlns:a16="http://schemas.microsoft.com/office/drawing/2014/main" id="{9D19397E-B49D-3B4E-8DD2-7A5C2A365A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Line 12">
              <a:extLst>
                <a:ext uri="{FF2B5EF4-FFF2-40B4-BE49-F238E27FC236}">
                  <a16:creationId xmlns:a16="http://schemas.microsoft.com/office/drawing/2014/main" id="{1E3B19F8-2F1D-D649-B9A2-FECBF67273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Line 13">
              <a:extLst>
                <a:ext uri="{FF2B5EF4-FFF2-40B4-BE49-F238E27FC236}">
                  <a16:creationId xmlns:a16="http://schemas.microsoft.com/office/drawing/2014/main" id="{562522FC-EE76-E545-B243-C82702BAA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Line 14">
              <a:extLst>
                <a:ext uri="{FF2B5EF4-FFF2-40B4-BE49-F238E27FC236}">
                  <a16:creationId xmlns:a16="http://schemas.microsoft.com/office/drawing/2014/main" id="{F6AB9470-53A3-F946-B440-1F2F11DB83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Line 15">
              <a:extLst>
                <a:ext uri="{FF2B5EF4-FFF2-40B4-BE49-F238E27FC236}">
                  <a16:creationId xmlns:a16="http://schemas.microsoft.com/office/drawing/2014/main" id="{B36964F6-448F-C24B-A0A7-97AB33C2DD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Line 16">
              <a:extLst>
                <a:ext uri="{FF2B5EF4-FFF2-40B4-BE49-F238E27FC236}">
                  <a16:creationId xmlns:a16="http://schemas.microsoft.com/office/drawing/2014/main" id="{E04FE5E2-C865-0148-8391-0D44AA7CDA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Line 17">
              <a:extLst>
                <a:ext uri="{FF2B5EF4-FFF2-40B4-BE49-F238E27FC236}">
                  <a16:creationId xmlns:a16="http://schemas.microsoft.com/office/drawing/2014/main" id="{3A2F491A-029A-0343-B088-87DB86CFE7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Line 18">
              <a:extLst>
                <a:ext uri="{FF2B5EF4-FFF2-40B4-BE49-F238E27FC236}">
                  <a16:creationId xmlns:a16="http://schemas.microsoft.com/office/drawing/2014/main" id="{49289562-7209-5C4D-AE37-6CC5C78104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Line 19">
              <a:extLst>
                <a:ext uri="{FF2B5EF4-FFF2-40B4-BE49-F238E27FC236}">
                  <a16:creationId xmlns:a16="http://schemas.microsoft.com/office/drawing/2014/main" id="{16AE676C-F349-1A48-9CB4-D8164880F8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Line 20">
              <a:extLst>
                <a:ext uri="{FF2B5EF4-FFF2-40B4-BE49-F238E27FC236}">
                  <a16:creationId xmlns:a16="http://schemas.microsoft.com/office/drawing/2014/main" id="{5984754C-0866-B24B-A76E-F70BC27D58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Line 21">
              <a:extLst>
                <a:ext uri="{FF2B5EF4-FFF2-40B4-BE49-F238E27FC236}">
                  <a16:creationId xmlns:a16="http://schemas.microsoft.com/office/drawing/2014/main" id="{5537B288-6F5F-2049-B634-E050091C05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Line 22">
              <a:extLst>
                <a:ext uri="{FF2B5EF4-FFF2-40B4-BE49-F238E27FC236}">
                  <a16:creationId xmlns:a16="http://schemas.microsoft.com/office/drawing/2014/main" id="{5B3D5BFD-E2F7-534B-9F20-B41F72D7A3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Line 23">
              <a:extLst>
                <a:ext uri="{FF2B5EF4-FFF2-40B4-BE49-F238E27FC236}">
                  <a16:creationId xmlns:a16="http://schemas.microsoft.com/office/drawing/2014/main" id="{20B75F77-385E-5748-9615-EE6538323F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Line 24">
              <a:extLst>
                <a:ext uri="{FF2B5EF4-FFF2-40B4-BE49-F238E27FC236}">
                  <a16:creationId xmlns:a16="http://schemas.microsoft.com/office/drawing/2014/main" id="{1965279A-F85D-0742-9D28-B62D1186F4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Line 25">
              <a:extLst>
                <a:ext uri="{FF2B5EF4-FFF2-40B4-BE49-F238E27FC236}">
                  <a16:creationId xmlns:a16="http://schemas.microsoft.com/office/drawing/2014/main" id="{3A2E73E3-7A28-B247-9541-054163BE39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Line 26">
              <a:extLst>
                <a:ext uri="{FF2B5EF4-FFF2-40B4-BE49-F238E27FC236}">
                  <a16:creationId xmlns:a16="http://schemas.microsoft.com/office/drawing/2014/main" id="{2DFE78C4-CF1C-7F41-87CE-18C5723146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Line 27">
              <a:extLst>
                <a:ext uri="{FF2B5EF4-FFF2-40B4-BE49-F238E27FC236}">
                  <a16:creationId xmlns:a16="http://schemas.microsoft.com/office/drawing/2014/main" id="{509B099F-FDCB-3348-9B04-1CF60F2611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Line 28">
              <a:extLst>
                <a:ext uri="{FF2B5EF4-FFF2-40B4-BE49-F238E27FC236}">
                  <a16:creationId xmlns:a16="http://schemas.microsoft.com/office/drawing/2014/main" id="{63880C80-9382-6D4B-9C28-03D87AB77E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29">
              <a:extLst>
                <a:ext uri="{FF2B5EF4-FFF2-40B4-BE49-F238E27FC236}">
                  <a16:creationId xmlns:a16="http://schemas.microsoft.com/office/drawing/2014/main" id="{422118F8-73AA-254C-BE0D-FD4CDE190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7" name="Group 4">
            <a:extLst>
              <a:ext uri="{FF2B5EF4-FFF2-40B4-BE49-F238E27FC236}">
                <a16:creationId xmlns:a16="http://schemas.microsoft.com/office/drawing/2014/main" id="{795837B1-D24C-EF45-BD77-C581AFE4754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817194" y="6756925"/>
            <a:ext cx="360363" cy="838200"/>
            <a:chOff x="-2155" y="1485"/>
            <a:chExt cx="227" cy="528"/>
          </a:xfrm>
        </p:grpSpPr>
        <p:sp>
          <p:nvSpPr>
            <p:cNvPr id="148" name="AutoShape 3">
              <a:extLst>
                <a:ext uri="{FF2B5EF4-FFF2-40B4-BE49-F238E27FC236}">
                  <a16:creationId xmlns:a16="http://schemas.microsoft.com/office/drawing/2014/main" id="{BA6D7897-A507-5649-AAB4-E3BFDEE015E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Rectangle 5">
              <a:extLst>
                <a:ext uri="{FF2B5EF4-FFF2-40B4-BE49-F238E27FC236}">
                  <a16:creationId xmlns:a16="http://schemas.microsoft.com/office/drawing/2014/main" id="{E3961774-4535-E64B-A3BD-49F46B043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Rectangle 6">
              <a:extLst>
                <a:ext uri="{FF2B5EF4-FFF2-40B4-BE49-F238E27FC236}">
                  <a16:creationId xmlns:a16="http://schemas.microsoft.com/office/drawing/2014/main" id="{80EB8D7C-5CBE-1047-B8F2-3B4950AED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7">
              <a:extLst>
                <a:ext uri="{FF2B5EF4-FFF2-40B4-BE49-F238E27FC236}">
                  <a16:creationId xmlns:a16="http://schemas.microsoft.com/office/drawing/2014/main" id="{94FD6C01-FF72-9447-9987-711B19366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Line 8">
              <a:extLst>
                <a:ext uri="{FF2B5EF4-FFF2-40B4-BE49-F238E27FC236}">
                  <a16:creationId xmlns:a16="http://schemas.microsoft.com/office/drawing/2014/main" id="{C9625EE6-523D-F74D-9FC2-2D7FE6494C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Line 9">
              <a:extLst>
                <a:ext uri="{FF2B5EF4-FFF2-40B4-BE49-F238E27FC236}">
                  <a16:creationId xmlns:a16="http://schemas.microsoft.com/office/drawing/2014/main" id="{F624B17B-AB67-344D-A30E-B1F1D0F8A2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Line 10">
              <a:extLst>
                <a:ext uri="{FF2B5EF4-FFF2-40B4-BE49-F238E27FC236}">
                  <a16:creationId xmlns:a16="http://schemas.microsoft.com/office/drawing/2014/main" id="{AFB4C180-50BC-5E41-8DEC-5F3DD2B5B6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Line 11">
              <a:extLst>
                <a:ext uri="{FF2B5EF4-FFF2-40B4-BE49-F238E27FC236}">
                  <a16:creationId xmlns:a16="http://schemas.microsoft.com/office/drawing/2014/main" id="{73096B8E-8BC9-1348-AF74-3F5CDF2EF2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Line 12">
              <a:extLst>
                <a:ext uri="{FF2B5EF4-FFF2-40B4-BE49-F238E27FC236}">
                  <a16:creationId xmlns:a16="http://schemas.microsoft.com/office/drawing/2014/main" id="{73913983-5560-D34A-86D9-DE29D5BD37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Line 13">
              <a:extLst>
                <a:ext uri="{FF2B5EF4-FFF2-40B4-BE49-F238E27FC236}">
                  <a16:creationId xmlns:a16="http://schemas.microsoft.com/office/drawing/2014/main" id="{A2157862-A167-E448-843A-375C2F6915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Line 14">
              <a:extLst>
                <a:ext uri="{FF2B5EF4-FFF2-40B4-BE49-F238E27FC236}">
                  <a16:creationId xmlns:a16="http://schemas.microsoft.com/office/drawing/2014/main" id="{5FFE6C25-AFD5-7D47-B15A-E814EA7E7C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Line 15">
              <a:extLst>
                <a:ext uri="{FF2B5EF4-FFF2-40B4-BE49-F238E27FC236}">
                  <a16:creationId xmlns:a16="http://schemas.microsoft.com/office/drawing/2014/main" id="{87264634-9016-3F4C-B7B2-24B22C7E57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Line 16">
              <a:extLst>
                <a:ext uri="{FF2B5EF4-FFF2-40B4-BE49-F238E27FC236}">
                  <a16:creationId xmlns:a16="http://schemas.microsoft.com/office/drawing/2014/main" id="{D89F427B-471B-744E-A556-95929B8BC5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Line 17">
              <a:extLst>
                <a:ext uri="{FF2B5EF4-FFF2-40B4-BE49-F238E27FC236}">
                  <a16:creationId xmlns:a16="http://schemas.microsoft.com/office/drawing/2014/main" id="{CD4E0A86-90E8-2748-851E-6063C06E4A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Line 18">
              <a:extLst>
                <a:ext uri="{FF2B5EF4-FFF2-40B4-BE49-F238E27FC236}">
                  <a16:creationId xmlns:a16="http://schemas.microsoft.com/office/drawing/2014/main" id="{2537E71C-820D-E546-9D53-C6F4A3E04F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Line 19">
              <a:extLst>
                <a:ext uri="{FF2B5EF4-FFF2-40B4-BE49-F238E27FC236}">
                  <a16:creationId xmlns:a16="http://schemas.microsoft.com/office/drawing/2014/main" id="{0D72D431-6E1D-634F-A85F-9656BBD8E7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Line 20">
              <a:extLst>
                <a:ext uri="{FF2B5EF4-FFF2-40B4-BE49-F238E27FC236}">
                  <a16:creationId xmlns:a16="http://schemas.microsoft.com/office/drawing/2014/main" id="{449388A6-694A-0D47-AC36-FED8FCAF57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Line 21">
              <a:extLst>
                <a:ext uri="{FF2B5EF4-FFF2-40B4-BE49-F238E27FC236}">
                  <a16:creationId xmlns:a16="http://schemas.microsoft.com/office/drawing/2014/main" id="{BC37F457-F5BB-D741-8F0F-71D8AF8623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Line 22">
              <a:extLst>
                <a:ext uri="{FF2B5EF4-FFF2-40B4-BE49-F238E27FC236}">
                  <a16:creationId xmlns:a16="http://schemas.microsoft.com/office/drawing/2014/main" id="{6A76E127-331E-284B-9A98-D6DA25E781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Line 23">
              <a:extLst>
                <a:ext uri="{FF2B5EF4-FFF2-40B4-BE49-F238E27FC236}">
                  <a16:creationId xmlns:a16="http://schemas.microsoft.com/office/drawing/2014/main" id="{153E1B1B-A2F5-E34B-81C3-A4CDF1987F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Line 24">
              <a:extLst>
                <a:ext uri="{FF2B5EF4-FFF2-40B4-BE49-F238E27FC236}">
                  <a16:creationId xmlns:a16="http://schemas.microsoft.com/office/drawing/2014/main" id="{3833B2E9-154B-424C-84B7-D37878409F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Line 25">
              <a:extLst>
                <a:ext uri="{FF2B5EF4-FFF2-40B4-BE49-F238E27FC236}">
                  <a16:creationId xmlns:a16="http://schemas.microsoft.com/office/drawing/2014/main" id="{FC0846D7-2936-9C4C-A71D-1CEF8542B7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Line 26">
              <a:extLst>
                <a:ext uri="{FF2B5EF4-FFF2-40B4-BE49-F238E27FC236}">
                  <a16:creationId xmlns:a16="http://schemas.microsoft.com/office/drawing/2014/main" id="{F00095B3-6925-8E42-BF6C-F68413F277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Line 27">
              <a:extLst>
                <a:ext uri="{FF2B5EF4-FFF2-40B4-BE49-F238E27FC236}">
                  <a16:creationId xmlns:a16="http://schemas.microsoft.com/office/drawing/2014/main" id="{D8745DF3-F5BA-B146-A2E1-FBFF32B95A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Line 28">
              <a:extLst>
                <a:ext uri="{FF2B5EF4-FFF2-40B4-BE49-F238E27FC236}">
                  <a16:creationId xmlns:a16="http://schemas.microsoft.com/office/drawing/2014/main" id="{38F2207B-EED3-3849-A6A5-CEAC9081CB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29">
              <a:extLst>
                <a:ext uri="{FF2B5EF4-FFF2-40B4-BE49-F238E27FC236}">
                  <a16:creationId xmlns:a16="http://schemas.microsoft.com/office/drawing/2014/main" id="{430F6F39-213B-304C-9E50-56E2B4554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1" name="Freeform 29">
            <a:extLst>
              <a:ext uri="{FF2B5EF4-FFF2-40B4-BE49-F238E27FC236}">
                <a16:creationId xmlns:a16="http://schemas.microsoft.com/office/drawing/2014/main" id="{0EAC1ADF-FFF0-8A4E-A12B-0B511B30BBEE}"/>
              </a:ext>
            </a:extLst>
          </p:cNvPr>
          <p:cNvSpPr>
            <a:spLocks/>
          </p:cNvSpPr>
          <p:nvPr/>
        </p:nvSpPr>
        <p:spPr bwMode="auto">
          <a:xfrm>
            <a:off x="1508354" y="6329744"/>
            <a:ext cx="187325" cy="193675"/>
          </a:xfrm>
          <a:custGeom>
            <a:avLst/>
            <a:gdLst>
              <a:gd name="T0" fmla="*/ 79 w 118"/>
              <a:gd name="T1" fmla="*/ 113 h 122"/>
              <a:gd name="T2" fmla="*/ 68 w 118"/>
              <a:gd name="T3" fmla="*/ 120 h 122"/>
              <a:gd name="T4" fmla="*/ 58 w 118"/>
              <a:gd name="T5" fmla="*/ 122 h 122"/>
              <a:gd name="T6" fmla="*/ 54 w 118"/>
              <a:gd name="T7" fmla="*/ 122 h 122"/>
              <a:gd name="T8" fmla="*/ 37 w 118"/>
              <a:gd name="T9" fmla="*/ 121 h 122"/>
              <a:gd name="T10" fmla="*/ 30 w 118"/>
              <a:gd name="T11" fmla="*/ 118 h 122"/>
              <a:gd name="T12" fmla="*/ 23 w 118"/>
              <a:gd name="T13" fmla="*/ 111 h 122"/>
              <a:gd name="T14" fmla="*/ 20 w 118"/>
              <a:gd name="T15" fmla="*/ 100 h 122"/>
              <a:gd name="T16" fmla="*/ 15 w 118"/>
              <a:gd name="T17" fmla="*/ 76 h 122"/>
              <a:gd name="T18" fmla="*/ 14 w 118"/>
              <a:gd name="T19" fmla="*/ 70 h 122"/>
              <a:gd name="T20" fmla="*/ 10 w 118"/>
              <a:gd name="T21" fmla="*/ 62 h 122"/>
              <a:gd name="T22" fmla="*/ 2 w 118"/>
              <a:gd name="T23" fmla="*/ 45 h 122"/>
              <a:gd name="T24" fmla="*/ 0 w 118"/>
              <a:gd name="T25" fmla="*/ 41 h 122"/>
              <a:gd name="T26" fmla="*/ 2 w 118"/>
              <a:gd name="T27" fmla="*/ 32 h 122"/>
              <a:gd name="T28" fmla="*/ 4 w 118"/>
              <a:gd name="T29" fmla="*/ 31 h 122"/>
              <a:gd name="T30" fmla="*/ 7 w 118"/>
              <a:gd name="T31" fmla="*/ 34 h 122"/>
              <a:gd name="T32" fmla="*/ 22 w 118"/>
              <a:gd name="T33" fmla="*/ 58 h 122"/>
              <a:gd name="T34" fmla="*/ 23 w 118"/>
              <a:gd name="T35" fmla="*/ 59 h 122"/>
              <a:gd name="T36" fmla="*/ 29 w 118"/>
              <a:gd name="T37" fmla="*/ 59 h 122"/>
              <a:gd name="T38" fmla="*/ 30 w 118"/>
              <a:gd name="T39" fmla="*/ 55 h 122"/>
              <a:gd name="T40" fmla="*/ 26 w 118"/>
              <a:gd name="T41" fmla="*/ 15 h 122"/>
              <a:gd name="T42" fmla="*/ 29 w 118"/>
              <a:gd name="T43" fmla="*/ 6 h 122"/>
              <a:gd name="T44" fmla="*/ 30 w 118"/>
              <a:gd name="T45" fmla="*/ 6 h 122"/>
              <a:gd name="T46" fmla="*/ 35 w 118"/>
              <a:gd name="T47" fmla="*/ 8 h 122"/>
              <a:gd name="T48" fmla="*/ 37 w 118"/>
              <a:gd name="T49" fmla="*/ 11 h 122"/>
              <a:gd name="T50" fmla="*/ 41 w 118"/>
              <a:gd name="T51" fmla="*/ 49 h 122"/>
              <a:gd name="T52" fmla="*/ 42 w 118"/>
              <a:gd name="T53" fmla="*/ 52 h 122"/>
              <a:gd name="T54" fmla="*/ 45 w 118"/>
              <a:gd name="T55" fmla="*/ 48 h 122"/>
              <a:gd name="T56" fmla="*/ 46 w 118"/>
              <a:gd name="T57" fmla="*/ 24 h 122"/>
              <a:gd name="T58" fmla="*/ 49 w 118"/>
              <a:gd name="T59" fmla="*/ 4 h 122"/>
              <a:gd name="T60" fmla="*/ 54 w 118"/>
              <a:gd name="T61" fmla="*/ 0 h 122"/>
              <a:gd name="T62" fmla="*/ 58 w 118"/>
              <a:gd name="T63" fmla="*/ 1 h 122"/>
              <a:gd name="T64" fmla="*/ 60 w 118"/>
              <a:gd name="T65" fmla="*/ 7 h 122"/>
              <a:gd name="T66" fmla="*/ 56 w 118"/>
              <a:gd name="T67" fmla="*/ 49 h 122"/>
              <a:gd name="T68" fmla="*/ 56 w 118"/>
              <a:gd name="T69" fmla="*/ 51 h 122"/>
              <a:gd name="T70" fmla="*/ 60 w 118"/>
              <a:gd name="T71" fmla="*/ 51 h 122"/>
              <a:gd name="T72" fmla="*/ 62 w 118"/>
              <a:gd name="T73" fmla="*/ 49 h 122"/>
              <a:gd name="T74" fmla="*/ 77 w 118"/>
              <a:gd name="T75" fmla="*/ 14 h 122"/>
              <a:gd name="T76" fmla="*/ 80 w 118"/>
              <a:gd name="T77" fmla="*/ 11 h 122"/>
              <a:gd name="T78" fmla="*/ 87 w 118"/>
              <a:gd name="T79" fmla="*/ 13 h 122"/>
              <a:gd name="T80" fmla="*/ 88 w 118"/>
              <a:gd name="T81" fmla="*/ 17 h 122"/>
              <a:gd name="T82" fmla="*/ 87 w 118"/>
              <a:gd name="T83" fmla="*/ 21 h 122"/>
              <a:gd name="T84" fmla="*/ 72 w 118"/>
              <a:gd name="T85" fmla="*/ 62 h 122"/>
              <a:gd name="T86" fmla="*/ 72 w 118"/>
              <a:gd name="T87" fmla="*/ 66 h 122"/>
              <a:gd name="T88" fmla="*/ 73 w 118"/>
              <a:gd name="T89" fmla="*/ 76 h 122"/>
              <a:gd name="T90" fmla="*/ 74 w 118"/>
              <a:gd name="T91" fmla="*/ 80 h 122"/>
              <a:gd name="T92" fmla="*/ 81 w 118"/>
              <a:gd name="T93" fmla="*/ 84 h 122"/>
              <a:gd name="T94" fmla="*/ 88 w 118"/>
              <a:gd name="T95" fmla="*/ 82 h 122"/>
              <a:gd name="T96" fmla="*/ 100 w 118"/>
              <a:gd name="T97" fmla="*/ 75 h 122"/>
              <a:gd name="T98" fmla="*/ 108 w 118"/>
              <a:gd name="T99" fmla="*/ 72 h 122"/>
              <a:gd name="T100" fmla="*/ 111 w 118"/>
              <a:gd name="T101" fmla="*/ 73 h 122"/>
              <a:gd name="T102" fmla="*/ 118 w 118"/>
              <a:gd name="T103" fmla="*/ 80 h 122"/>
              <a:gd name="T104" fmla="*/ 115 w 118"/>
              <a:gd name="T105" fmla="*/ 83 h 122"/>
              <a:gd name="T106" fmla="*/ 108 w 118"/>
              <a:gd name="T107" fmla="*/ 86 h 122"/>
              <a:gd name="T108" fmla="*/ 95 w 118"/>
              <a:gd name="T109" fmla="*/ 94 h 122"/>
              <a:gd name="T110" fmla="*/ 88 w 118"/>
              <a:gd name="T111" fmla="*/ 101 h 122"/>
              <a:gd name="T112" fmla="*/ 79 w 118"/>
              <a:gd name="T113" fmla="*/ 113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8" h="122">
                <a:moveTo>
                  <a:pt x="79" y="113"/>
                </a:moveTo>
                <a:lnTo>
                  <a:pt x="79" y="113"/>
                </a:lnTo>
                <a:lnTo>
                  <a:pt x="74" y="117"/>
                </a:lnTo>
                <a:lnTo>
                  <a:pt x="68" y="120"/>
                </a:lnTo>
                <a:lnTo>
                  <a:pt x="62" y="122"/>
                </a:lnTo>
                <a:lnTo>
                  <a:pt x="58" y="122"/>
                </a:lnTo>
                <a:lnTo>
                  <a:pt x="54" y="122"/>
                </a:lnTo>
                <a:lnTo>
                  <a:pt x="54" y="122"/>
                </a:lnTo>
                <a:lnTo>
                  <a:pt x="45" y="122"/>
                </a:lnTo>
                <a:lnTo>
                  <a:pt x="37" y="121"/>
                </a:lnTo>
                <a:lnTo>
                  <a:pt x="33" y="121"/>
                </a:lnTo>
                <a:lnTo>
                  <a:pt x="30" y="118"/>
                </a:lnTo>
                <a:lnTo>
                  <a:pt x="26" y="115"/>
                </a:lnTo>
                <a:lnTo>
                  <a:pt x="23" y="111"/>
                </a:lnTo>
                <a:lnTo>
                  <a:pt x="23" y="111"/>
                </a:lnTo>
                <a:lnTo>
                  <a:pt x="20" y="100"/>
                </a:lnTo>
                <a:lnTo>
                  <a:pt x="18" y="90"/>
                </a:lnTo>
                <a:lnTo>
                  <a:pt x="15" y="76"/>
                </a:lnTo>
                <a:lnTo>
                  <a:pt x="15" y="76"/>
                </a:lnTo>
                <a:lnTo>
                  <a:pt x="14" y="70"/>
                </a:lnTo>
                <a:lnTo>
                  <a:pt x="10" y="62"/>
                </a:lnTo>
                <a:lnTo>
                  <a:pt x="10" y="62"/>
                </a:lnTo>
                <a:lnTo>
                  <a:pt x="4" y="52"/>
                </a:lnTo>
                <a:lnTo>
                  <a:pt x="2" y="45"/>
                </a:lnTo>
                <a:lnTo>
                  <a:pt x="0" y="41"/>
                </a:lnTo>
                <a:lnTo>
                  <a:pt x="0" y="41"/>
                </a:lnTo>
                <a:lnTo>
                  <a:pt x="0" y="37"/>
                </a:lnTo>
                <a:lnTo>
                  <a:pt x="2" y="32"/>
                </a:lnTo>
                <a:lnTo>
                  <a:pt x="3" y="31"/>
                </a:lnTo>
                <a:lnTo>
                  <a:pt x="4" y="31"/>
                </a:lnTo>
                <a:lnTo>
                  <a:pt x="6" y="32"/>
                </a:lnTo>
                <a:lnTo>
                  <a:pt x="7" y="34"/>
                </a:lnTo>
                <a:lnTo>
                  <a:pt x="7" y="34"/>
                </a:lnTo>
                <a:lnTo>
                  <a:pt x="22" y="58"/>
                </a:lnTo>
                <a:lnTo>
                  <a:pt x="22" y="58"/>
                </a:lnTo>
                <a:lnTo>
                  <a:pt x="23" y="59"/>
                </a:lnTo>
                <a:lnTo>
                  <a:pt x="26" y="59"/>
                </a:lnTo>
                <a:lnTo>
                  <a:pt x="29" y="59"/>
                </a:lnTo>
                <a:lnTo>
                  <a:pt x="30" y="55"/>
                </a:lnTo>
                <a:lnTo>
                  <a:pt x="30" y="55"/>
                </a:lnTo>
                <a:lnTo>
                  <a:pt x="26" y="15"/>
                </a:lnTo>
                <a:lnTo>
                  <a:pt x="26" y="15"/>
                </a:lnTo>
                <a:lnTo>
                  <a:pt x="27" y="8"/>
                </a:lnTo>
                <a:lnTo>
                  <a:pt x="29" y="6"/>
                </a:lnTo>
                <a:lnTo>
                  <a:pt x="30" y="6"/>
                </a:lnTo>
                <a:lnTo>
                  <a:pt x="30" y="6"/>
                </a:lnTo>
                <a:lnTo>
                  <a:pt x="34" y="6"/>
                </a:lnTo>
                <a:lnTo>
                  <a:pt x="35" y="8"/>
                </a:lnTo>
                <a:lnTo>
                  <a:pt x="37" y="11"/>
                </a:lnTo>
                <a:lnTo>
                  <a:pt x="37" y="11"/>
                </a:lnTo>
                <a:lnTo>
                  <a:pt x="41" y="49"/>
                </a:lnTo>
                <a:lnTo>
                  <a:pt x="41" y="49"/>
                </a:lnTo>
                <a:lnTo>
                  <a:pt x="41" y="51"/>
                </a:lnTo>
                <a:lnTo>
                  <a:pt x="42" y="52"/>
                </a:lnTo>
                <a:lnTo>
                  <a:pt x="43" y="52"/>
                </a:lnTo>
                <a:lnTo>
                  <a:pt x="45" y="48"/>
                </a:lnTo>
                <a:lnTo>
                  <a:pt x="45" y="48"/>
                </a:lnTo>
                <a:lnTo>
                  <a:pt x="46" y="24"/>
                </a:lnTo>
                <a:lnTo>
                  <a:pt x="49" y="4"/>
                </a:lnTo>
                <a:lnTo>
                  <a:pt x="49" y="4"/>
                </a:lnTo>
                <a:lnTo>
                  <a:pt x="50" y="1"/>
                </a:lnTo>
                <a:lnTo>
                  <a:pt x="54" y="0"/>
                </a:lnTo>
                <a:lnTo>
                  <a:pt x="57" y="0"/>
                </a:lnTo>
                <a:lnTo>
                  <a:pt x="58" y="1"/>
                </a:lnTo>
                <a:lnTo>
                  <a:pt x="60" y="3"/>
                </a:lnTo>
                <a:lnTo>
                  <a:pt x="60" y="7"/>
                </a:lnTo>
                <a:lnTo>
                  <a:pt x="60" y="7"/>
                </a:lnTo>
                <a:lnTo>
                  <a:pt x="56" y="49"/>
                </a:lnTo>
                <a:lnTo>
                  <a:pt x="56" y="49"/>
                </a:lnTo>
                <a:lnTo>
                  <a:pt x="56" y="51"/>
                </a:lnTo>
                <a:lnTo>
                  <a:pt x="58" y="52"/>
                </a:lnTo>
                <a:lnTo>
                  <a:pt x="60" y="51"/>
                </a:lnTo>
                <a:lnTo>
                  <a:pt x="62" y="49"/>
                </a:lnTo>
                <a:lnTo>
                  <a:pt x="62" y="49"/>
                </a:lnTo>
                <a:lnTo>
                  <a:pt x="77" y="14"/>
                </a:lnTo>
                <a:lnTo>
                  <a:pt x="77" y="14"/>
                </a:lnTo>
                <a:lnTo>
                  <a:pt x="79" y="13"/>
                </a:lnTo>
                <a:lnTo>
                  <a:pt x="80" y="11"/>
                </a:lnTo>
                <a:lnTo>
                  <a:pt x="85" y="11"/>
                </a:lnTo>
                <a:lnTo>
                  <a:pt x="87" y="13"/>
                </a:lnTo>
                <a:lnTo>
                  <a:pt x="88" y="14"/>
                </a:lnTo>
                <a:lnTo>
                  <a:pt x="88" y="17"/>
                </a:lnTo>
                <a:lnTo>
                  <a:pt x="87" y="21"/>
                </a:lnTo>
                <a:lnTo>
                  <a:pt x="87" y="21"/>
                </a:lnTo>
                <a:lnTo>
                  <a:pt x="79" y="44"/>
                </a:lnTo>
                <a:lnTo>
                  <a:pt x="72" y="62"/>
                </a:lnTo>
                <a:lnTo>
                  <a:pt x="72" y="62"/>
                </a:lnTo>
                <a:lnTo>
                  <a:pt x="72" y="66"/>
                </a:lnTo>
                <a:lnTo>
                  <a:pt x="72" y="72"/>
                </a:lnTo>
                <a:lnTo>
                  <a:pt x="73" y="76"/>
                </a:lnTo>
                <a:lnTo>
                  <a:pt x="74" y="80"/>
                </a:lnTo>
                <a:lnTo>
                  <a:pt x="74" y="80"/>
                </a:lnTo>
                <a:lnTo>
                  <a:pt x="77" y="83"/>
                </a:lnTo>
                <a:lnTo>
                  <a:pt x="81" y="84"/>
                </a:lnTo>
                <a:lnTo>
                  <a:pt x="84" y="84"/>
                </a:lnTo>
                <a:lnTo>
                  <a:pt x="88" y="82"/>
                </a:lnTo>
                <a:lnTo>
                  <a:pt x="88" y="82"/>
                </a:lnTo>
                <a:lnTo>
                  <a:pt x="100" y="75"/>
                </a:lnTo>
                <a:lnTo>
                  <a:pt x="106" y="72"/>
                </a:lnTo>
                <a:lnTo>
                  <a:pt x="108" y="72"/>
                </a:lnTo>
                <a:lnTo>
                  <a:pt x="111" y="73"/>
                </a:lnTo>
                <a:lnTo>
                  <a:pt x="111" y="73"/>
                </a:lnTo>
                <a:lnTo>
                  <a:pt x="116" y="76"/>
                </a:lnTo>
                <a:lnTo>
                  <a:pt x="118" y="80"/>
                </a:lnTo>
                <a:lnTo>
                  <a:pt x="116" y="82"/>
                </a:lnTo>
                <a:lnTo>
                  <a:pt x="115" y="83"/>
                </a:lnTo>
                <a:lnTo>
                  <a:pt x="108" y="86"/>
                </a:lnTo>
                <a:lnTo>
                  <a:pt x="108" y="86"/>
                </a:lnTo>
                <a:lnTo>
                  <a:pt x="100" y="90"/>
                </a:lnTo>
                <a:lnTo>
                  <a:pt x="95" y="94"/>
                </a:lnTo>
                <a:lnTo>
                  <a:pt x="88" y="101"/>
                </a:lnTo>
                <a:lnTo>
                  <a:pt x="88" y="101"/>
                </a:lnTo>
                <a:lnTo>
                  <a:pt x="79" y="113"/>
                </a:lnTo>
                <a:lnTo>
                  <a:pt x="79" y="11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</TotalTime>
  <Words>180</Words>
  <Application>Microsoft Macintosh PowerPoint</Application>
  <PresentationFormat>Custom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174</cp:revision>
  <dcterms:created xsi:type="dcterms:W3CDTF">2002-08-21T12:11:08Z</dcterms:created>
  <dcterms:modified xsi:type="dcterms:W3CDTF">2021-06-21T19:20:24Z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