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02"/>
    <p:restoredTop sz="94014" autoAdjust="0"/>
  </p:normalViewPr>
  <p:slideViewPr>
    <p:cSldViewPr>
      <p:cViewPr varScale="1">
        <p:scale>
          <a:sx n="82" d="100"/>
          <a:sy n="82" d="100"/>
        </p:scale>
        <p:origin x="3592" y="18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12/22/20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Freeform 301">
            <a:extLst>
              <a:ext uri="{FF2B5EF4-FFF2-40B4-BE49-F238E27FC236}">
                <a16:creationId xmlns:a16="http://schemas.microsoft.com/office/drawing/2014/main" id="{46A18792-E68D-2943-AA69-E86ACC149B67}"/>
              </a:ext>
            </a:extLst>
          </p:cNvPr>
          <p:cNvSpPr>
            <a:spLocks/>
          </p:cNvSpPr>
          <p:nvPr/>
        </p:nvSpPr>
        <p:spPr bwMode="auto">
          <a:xfrm>
            <a:off x="1984104" y="5752175"/>
            <a:ext cx="339245" cy="1386485"/>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b="1"/>
          </a:p>
        </p:txBody>
      </p:sp>
      <p:graphicFrame>
        <p:nvGraphicFramePr>
          <p:cNvPr id="56" name="Group 29"/>
          <p:cNvGraphicFramePr>
            <a:graphicFrameLocks noGrp="1"/>
          </p:cNvGraphicFramePr>
          <p:nvPr>
            <p:extLst>
              <p:ext uri="{D42A27DB-BD31-4B8C-83A1-F6EECF244321}">
                <p14:modId xmlns:p14="http://schemas.microsoft.com/office/powerpoint/2010/main" val="2632540449"/>
              </p:ext>
            </p:extLst>
          </p:nvPr>
        </p:nvGraphicFramePr>
        <p:xfrm>
          <a:off x="152400" y="152400"/>
          <a:ext cx="7010400" cy="424593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Bay 4</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Ankles Away</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Shawn Hallinan</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lang="en-US" sz="1100" b="0" i="0" u="none" strike="noStrike" kern="1200" spc="0" dirty="0">
                          <a:ln>
                            <a:noFill/>
                          </a:ln>
                          <a:solidFill>
                            <a:srgbClr val="000000"/>
                          </a:solidFill>
                          <a:latin typeface="Arial" pitchFamily="18"/>
                          <a:ea typeface="ＭＳ Ｐゴシック" pitchFamily="2"/>
                          <a:cs typeface="Times New Roman" pitchFamily="2"/>
                        </a:rPr>
                        <a:t>You hear some loud screaming in the office and shouts of help I'm hurt! Fred always carried an ankle medical kit and here's the chance to use it! As you reach for the medical kit gun fire erupts. Work your way through the office and end the bad guys so you can help the injured.</a:t>
                      </a: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at start position, both hands touching ankle band. Ankle band attached to either ankle. Handgun loaded and holstered.</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on barrel, muzzle pointed downrange.</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15</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7 IDPA, 2 NT, 1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engage all targets from available cover positions with at least 2 rounds each.</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Ankle band must remain on throughout the entire stage.</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PP1 activates T5. T6&amp;T7 are in the open</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cxnSp>
        <p:nvCxnSpPr>
          <p:cNvPr id="4" name="Straight Connector 3">
            <a:extLst>
              <a:ext uri="{FF2B5EF4-FFF2-40B4-BE49-F238E27FC236}">
                <a16:creationId xmlns:a16="http://schemas.microsoft.com/office/drawing/2014/main" id="{783C37ED-C883-4E05-A4CD-CA5848ED724F}"/>
              </a:ext>
            </a:extLst>
          </p:cNvPr>
          <p:cNvCxnSpPr>
            <a:cxnSpLocks/>
          </p:cNvCxnSpPr>
          <p:nvPr/>
        </p:nvCxnSpPr>
        <p:spPr>
          <a:xfrm flipH="1" flipV="1">
            <a:off x="2288443" y="7713797"/>
            <a:ext cx="34906" cy="82060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8CFCFEF-A970-44DF-80D4-96841A4555B8}"/>
              </a:ext>
            </a:extLst>
          </p:cNvPr>
          <p:cNvSpPr txBox="1"/>
          <p:nvPr/>
        </p:nvSpPr>
        <p:spPr>
          <a:xfrm>
            <a:off x="1789949" y="8165068"/>
            <a:ext cx="533400" cy="369332"/>
          </a:xfrm>
          <a:prstGeom prst="rect">
            <a:avLst/>
          </a:prstGeom>
          <a:noFill/>
          <a:effectLst/>
        </p:spPr>
        <p:txBody>
          <a:bodyPr wrap="square" rtlCol="0">
            <a:spAutoFit/>
          </a:bodyPr>
          <a:lstStyle/>
          <a:p>
            <a:r>
              <a:rPr lang="en-US" b="1" dirty="0"/>
              <a:t>P1</a:t>
            </a:r>
          </a:p>
        </p:txBody>
      </p:sp>
      <p:sp>
        <p:nvSpPr>
          <p:cNvPr id="6" name="TextBox 5">
            <a:extLst>
              <a:ext uri="{FF2B5EF4-FFF2-40B4-BE49-F238E27FC236}">
                <a16:creationId xmlns:a16="http://schemas.microsoft.com/office/drawing/2014/main" id="{00F92D28-E066-4E19-90CC-A11E701B0223}"/>
              </a:ext>
            </a:extLst>
          </p:cNvPr>
          <p:cNvSpPr txBox="1"/>
          <p:nvPr/>
        </p:nvSpPr>
        <p:spPr>
          <a:xfrm>
            <a:off x="357244" y="4816171"/>
            <a:ext cx="533400" cy="369332"/>
          </a:xfrm>
          <a:prstGeom prst="rect">
            <a:avLst/>
          </a:prstGeom>
          <a:noFill/>
        </p:spPr>
        <p:txBody>
          <a:bodyPr wrap="square" rtlCol="0">
            <a:spAutoFit/>
          </a:bodyPr>
          <a:lstStyle/>
          <a:p>
            <a:r>
              <a:rPr lang="en-US" b="1" dirty="0"/>
              <a:t>T1</a:t>
            </a:r>
          </a:p>
        </p:txBody>
      </p:sp>
      <p:sp>
        <p:nvSpPr>
          <p:cNvPr id="7" name="TextBox 6">
            <a:extLst>
              <a:ext uri="{FF2B5EF4-FFF2-40B4-BE49-F238E27FC236}">
                <a16:creationId xmlns:a16="http://schemas.microsoft.com/office/drawing/2014/main" id="{8229ABA5-3995-406B-BC0E-0912CF9192D3}"/>
              </a:ext>
            </a:extLst>
          </p:cNvPr>
          <p:cNvSpPr txBox="1"/>
          <p:nvPr/>
        </p:nvSpPr>
        <p:spPr>
          <a:xfrm>
            <a:off x="4287891" y="4337771"/>
            <a:ext cx="671512" cy="369332"/>
          </a:xfrm>
          <a:prstGeom prst="rect">
            <a:avLst/>
          </a:prstGeom>
          <a:noFill/>
        </p:spPr>
        <p:txBody>
          <a:bodyPr wrap="square" rtlCol="0">
            <a:spAutoFit/>
          </a:bodyPr>
          <a:lstStyle/>
          <a:p>
            <a:r>
              <a:rPr lang="en-US" b="1" dirty="0"/>
              <a:t>PP1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1AF159CE-0BDC-49B1-AE25-052BB909AC68}"/>
              </a:ext>
            </a:extLst>
          </p:cNvPr>
          <p:cNvCxnSpPr>
            <a:cxnSpLocks/>
            <a:stCxn id="19" idx="3"/>
          </p:cNvCxnSpPr>
          <p:nvPr/>
        </p:nvCxnSpPr>
        <p:spPr>
          <a:xfrm flipH="1" flipV="1">
            <a:off x="4069800" y="7683476"/>
            <a:ext cx="121200" cy="56672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27EBCBE-43FB-4F91-8696-2573A6752F13}"/>
              </a:ext>
            </a:extLst>
          </p:cNvPr>
          <p:cNvSpPr txBox="1"/>
          <p:nvPr/>
        </p:nvSpPr>
        <p:spPr>
          <a:xfrm>
            <a:off x="3657600" y="8065532"/>
            <a:ext cx="533400" cy="369332"/>
          </a:xfrm>
          <a:prstGeom prst="rect">
            <a:avLst/>
          </a:prstGeom>
          <a:noFill/>
          <a:effectLst/>
        </p:spPr>
        <p:txBody>
          <a:bodyPr wrap="square" rtlCol="0">
            <a:spAutoFit/>
          </a:bodyPr>
          <a:lstStyle/>
          <a:p>
            <a:r>
              <a:rPr lang="en-US" b="1" dirty="0"/>
              <a:t>P2</a:t>
            </a:r>
          </a:p>
        </p:txBody>
      </p:sp>
      <p:sp>
        <p:nvSpPr>
          <p:cNvPr id="21" name="TextBox 20">
            <a:extLst>
              <a:ext uri="{FF2B5EF4-FFF2-40B4-BE49-F238E27FC236}">
                <a16:creationId xmlns:a16="http://schemas.microsoft.com/office/drawing/2014/main" id="{E008A19D-4FE2-47C2-9077-48A19F4AA6A0}"/>
              </a:ext>
            </a:extLst>
          </p:cNvPr>
          <p:cNvSpPr txBox="1"/>
          <p:nvPr/>
        </p:nvSpPr>
        <p:spPr>
          <a:xfrm>
            <a:off x="5398904" y="7713797"/>
            <a:ext cx="533400" cy="369332"/>
          </a:xfrm>
          <a:prstGeom prst="rect">
            <a:avLst/>
          </a:prstGeom>
          <a:noFill/>
          <a:effectLst/>
        </p:spPr>
        <p:txBody>
          <a:bodyPr wrap="square" rtlCol="0">
            <a:spAutoFit/>
          </a:bodyPr>
          <a:lstStyle/>
          <a:p>
            <a:r>
              <a:rPr lang="en-US" b="1" dirty="0"/>
              <a:t>P3</a:t>
            </a:r>
          </a:p>
        </p:txBody>
      </p:sp>
      <p:sp>
        <p:nvSpPr>
          <p:cNvPr id="28" name="TextBox 27">
            <a:extLst>
              <a:ext uri="{FF2B5EF4-FFF2-40B4-BE49-F238E27FC236}">
                <a16:creationId xmlns:a16="http://schemas.microsoft.com/office/drawing/2014/main" id="{AA77C749-16C6-4C0C-AB90-659EB8C5F358}"/>
              </a:ext>
            </a:extLst>
          </p:cNvPr>
          <p:cNvSpPr txBox="1"/>
          <p:nvPr/>
        </p:nvSpPr>
        <p:spPr>
          <a:xfrm>
            <a:off x="1069748" y="4908387"/>
            <a:ext cx="533400" cy="369332"/>
          </a:xfrm>
          <a:prstGeom prst="rect">
            <a:avLst/>
          </a:prstGeom>
          <a:noFill/>
        </p:spPr>
        <p:txBody>
          <a:bodyPr wrap="square" rtlCol="0">
            <a:spAutoFit/>
          </a:bodyPr>
          <a:lstStyle/>
          <a:p>
            <a:r>
              <a:rPr lang="en-US" b="1" dirty="0"/>
              <a:t>T2</a:t>
            </a:r>
          </a:p>
        </p:txBody>
      </p:sp>
      <p:sp>
        <p:nvSpPr>
          <p:cNvPr id="29" name="TextBox 28">
            <a:extLst>
              <a:ext uri="{FF2B5EF4-FFF2-40B4-BE49-F238E27FC236}">
                <a16:creationId xmlns:a16="http://schemas.microsoft.com/office/drawing/2014/main" id="{AA444BFB-F4CC-440D-AFA2-3322CBF48886}"/>
              </a:ext>
            </a:extLst>
          </p:cNvPr>
          <p:cNvSpPr txBox="1"/>
          <p:nvPr/>
        </p:nvSpPr>
        <p:spPr>
          <a:xfrm>
            <a:off x="3144240" y="4358613"/>
            <a:ext cx="533400" cy="369332"/>
          </a:xfrm>
          <a:prstGeom prst="rect">
            <a:avLst/>
          </a:prstGeom>
          <a:noFill/>
        </p:spPr>
        <p:txBody>
          <a:bodyPr wrap="square" rtlCol="0">
            <a:spAutoFit/>
          </a:bodyPr>
          <a:lstStyle/>
          <a:p>
            <a:r>
              <a:rPr lang="en-US" b="1" dirty="0"/>
              <a:t>T3</a:t>
            </a:r>
          </a:p>
        </p:txBody>
      </p:sp>
      <p:sp>
        <p:nvSpPr>
          <p:cNvPr id="30" name="TextBox 29">
            <a:extLst>
              <a:ext uri="{FF2B5EF4-FFF2-40B4-BE49-F238E27FC236}">
                <a16:creationId xmlns:a16="http://schemas.microsoft.com/office/drawing/2014/main" id="{A95516F6-6F63-48CF-BF34-F3E0AA577BDC}"/>
              </a:ext>
            </a:extLst>
          </p:cNvPr>
          <p:cNvSpPr txBox="1"/>
          <p:nvPr/>
        </p:nvSpPr>
        <p:spPr>
          <a:xfrm>
            <a:off x="2344004" y="4916370"/>
            <a:ext cx="533400" cy="369332"/>
          </a:xfrm>
          <a:prstGeom prst="rect">
            <a:avLst/>
          </a:prstGeom>
          <a:noFill/>
        </p:spPr>
        <p:txBody>
          <a:bodyPr wrap="square" rtlCol="0">
            <a:spAutoFit/>
          </a:bodyPr>
          <a:lstStyle/>
          <a:p>
            <a:r>
              <a:rPr lang="en-US" b="1" dirty="0"/>
              <a:t>T4</a:t>
            </a:r>
          </a:p>
        </p:txBody>
      </p:sp>
      <p:sp>
        <p:nvSpPr>
          <p:cNvPr id="31" name="TextBox 30">
            <a:extLst>
              <a:ext uri="{FF2B5EF4-FFF2-40B4-BE49-F238E27FC236}">
                <a16:creationId xmlns:a16="http://schemas.microsoft.com/office/drawing/2014/main" id="{5E3BF47C-E13B-40A5-8D12-D978D0EA9CD3}"/>
              </a:ext>
            </a:extLst>
          </p:cNvPr>
          <p:cNvSpPr txBox="1"/>
          <p:nvPr/>
        </p:nvSpPr>
        <p:spPr>
          <a:xfrm>
            <a:off x="6111767" y="4991814"/>
            <a:ext cx="533400" cy="369332"/>
          </a:xfrm>
          <a:prstGeom prst="rect">
            <a:avLst/>
          </a:prstGeom>
          <a:noFill/>
        </p:spPr>
        <p:txBody>
          <a:bodyPr wrap="square" rtlCol="0">
            <a:spAutoFit/>
          </a:bodyPr>
          <a:lstStyle/>
          <a:p>
            <a:r>
              <a:rPr lang="en-US" b="1" dirty="0"/>
              <a:t>T5</a:t>
            </a:r>
          </a:p>
        </p:txBody>
      </p:sp>
      <p:sp>
        <p:nvSpPr>
          <p:cNvPr id="32" name="TextBox 31">
            <a:extLst>
              <a:ext uri="{FF2B5EF4-FFF2-40B4-BE49-F238E27FC236}">
                <a16:creationId xmlns:a16="http://schemas.microsoft.com/office/drawing/2014/main" id="{7DB5A6A0-112B-481A-BA7B-09087685E56A}"/>
              </a:ext>
            </a:extLst>
          </p:cNvPr>
          <p:cNvSpPr txBox="1"/>
          <p:nvPr/>
        </p:nvSpPr>
        <p:spPr>
          <a:xfrm>
            <a:off x="4979035" y="4957848"/>
            <a:ext cx="533400" cy="369332"/>
          </a:xfrm>
          <a:prstGeom prst="rect">
            <a:avLst/>
          </a:prstGeom>
          <a:noFill/>
        </p:spPr>
        <p:txBody>
          <a:bodyPr wrap="square" rtlCol="0">
            <a:spAutoFit/>
          </a:bodyPr>
          <a:lstStyle/>
          <a:p>
            <a:r>
              <a:rPr lang="en-US" b="1" dirty="0"/>
              <a:t>T6</a:t>
            </a:r>
          </a:p>
        </p:txBody>
      </p:sp>
      <p:sp>
        <p:nvSpPr>
          <p:cNvPr id="49" name="TextBox 48">
            <a:extLst>
              <a:ext uri="{FF2B5EF4-FFF2-40B4-BE49-F238E27FC236}">
                <a16:creationId xmlns:a16="http://schemas.microsoft.com/office/drawing/2014/main" id="{38137490-2EBA-468D-B6FF-EF23995D039D}"/>
              </a:ext>
            </a:extLst>
          </p:cNvPr>
          <p:cNvSpPr txBox="1"/>
          <p:nvPr/>
        </p:nvSpPr>
        <p:spPr>
          <a:xfrm>
            <a:off x="1145441" y="7746987"/>
            <a:ext cx="782081" cy="369332"/>
          </a:xfrm>
          <a:prstGeom prst="rect">
            <a:avLst/>
          </a:prstGeom>
          <a:noFill/>
          <a:effectLst/>
        </p:spPr>
        <p:txBody>
          <a:bodyPr wrap="square" rtlCol="0">
            <a:spAutoFit/>
          </a:bodyPr>
          <a:lstStyle/>
          <a:p>
            <a:r>
              <a:rPr lang="en-US" b="1" dirty="0"/>
              <a:t>start</a:t>
            </a:r>
          </a:p>
        </p:txBody>
      </p:sp>
      <p:grpSp>
        <p:nvGrpSpPr>
          <p:cNvPr id="3" name="Group 2">
            <a:extLst>
              <a:ext uri="{FF2B5EF4-FFF2-40B4-BE49-F238E27FC236}">
                <a16:creationId xmlns:a16="http://schemas.microsoft.com/office/drawing/2014/main" id="{1D7E418B-4D36-2B46-B37C-3CFC76289A1C}"/>
              </a:ext>
            </a:extLst>
          </p:cNvPr>
          <p:cNvGrpSpPr/>
          <p:nvPr/>
        </p:nvGrpSpPr>
        <p:grpSpPr>
          <a:xfrm>
            <a:off x="762000" y="6640577"/>
            <a:ext cx="1524000" cy="1077913"/>
            <a:chOff x="1981201" y="5614167"/>
            <a:chExt cx="1524000" cy="1077913"/>
          </a:xfrm>
        </p:grpSpPr>
        <p:sp>
          <p:nvSpPr>
            <p:cNvPr id="55" name="Rectangle 22">
              <a:extLst>
                <a:ext uri="{FF2B5EF4-FFF2-40B4-BE49-F238E27FC236}">
                  <a16:creationId xmlns:a16="http://schemas.microsoft.com/office/drawing/2014/main" id="{60704047-A13D-7646-85D9-CC887BEA0ABB}"/>
                </a:ext>
              </a:extLst>
            </p:cNvPr>
            <p:cNvSpPr>
              <a:spLocks noChangeArrowheads="1"/>
            </p:cNvSpPr>
            <p:nvPr/>
          </p:nvSpPr>
          <p:spPr bwMode="auto">
            <a:xfrm>
              <a:off x="1981201" y="5614167"/>
              <a:ext cx="1524000" cy="1077913"/>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b="1"/>
            </a:p>
          </p:txBody>
        </p:sp>
        <p:sp>
          <p:nvSpPr>
            <p:cNvPr id="57" name="Rectangle 23">
              <a:extLst>
                <a:ext uri="{FF2B5EF4-FFF2-40B4-BE49-F238E27FC236}">
                  <a16:creationId xmlns:a16="http://schemas.microsoft.com/office/drawing/2014/main" id="{CAE606A0-F60A-E745-9A50-0922ED3B4B04}"/>
                </a:ext>
              </a:extLst>
            </p:cNvPr>
            <p:cNvSpPr>
              <a:spLocks noChangeArrowheads="1"/>
            </p:cNvSpPr>
            <p:nvPr/>
          </p:nvSpPr>
          <p:spPr bwMode="auto">
            <a:xfrm>
              <a:off x="2610313" y="5963836"/>
              <a:ext cx="265775" cy="338429"/>
            </a:xfrm>
            <a:prstGeom prst="rect">
              <a:avLst/>
            </a:prstGeom>
            <a:solidFill>
              <a:schemeClr val="bg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b="1"/>
            </a:p>
          </p:txBody>
        </p:sp>
      </p:grpSp>
      <p:grpSp>
        <p:nvGrpSpPr>
          <p:cNvPr id="65" name="Group 29">
            <a:extLst>
              <a:ext uri="{FF2B5EF4-FFF2-40B4-BE49-F238E27FC236}">
                <a16:creationId xmlns:a16="http://schemas.microsoft.com/office/drawing/2014/main" id="{25545FDD-8880-1246-BBDE-3121B8F43F53}"/>
              </a:ext>
            </a:extLst>
          </p:cNvPr>
          <p:cNvGrpSpPr>
            <a:grpSpLocks/>
          </p:cNvGrpSpPr>
          <p:nvPr/>
        </p:nvGrpSpPr>
        <p:grpSpPr bwMode="auto">
          <a:xfrm>
            <a:off x="569466" y="5234146"/>
            <a:ext cx="287338" cy="790575"/>
            <a:chOff x="528" y="240"/>
            <a:chExt cx="181" cy="498"/>
          </a:xfrm>
        </p:grpSpPr>
        <p:sp>
          <p:nvSpPr>
            <p:cNvPr id="66" name="Line 30">
              <a:extLst>
                <a:ext uri="{FF2B5EF4-FFF2-40B4-BE49-F238E27FC236}">
                  <a16:creationId xmlns:a16="http://schemas.microsoft.com/office/drawing/2014/main" id="{3C998E3E-70F9-C04C-A132-42D1870AD91E}"/>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31">
              <a:extLst>
                <a:ext uri="{FF2B5EF4-FFF2-40B4-BE49-F238E27FC236}">
                  <a16:creationId xmlns:a16="http://schemas.microsoft.com/office/drawing/2014/main" id="{D879C3AF-3CED-EF41-A970-1E9CCA0F040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Freeform 32">
              <a:extLst>
                <a:ext uri="{FF2B5EF4-FFF2-40B4-BE49-F238E27FC236}">
                  <a16:creationId xmlns:a16="http://schemas.microsoft.com/office/drawing/2014/main" id="{E2EFBB77-24F1-5B45-9800-9513D03A71EC}"/>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69" name="Group 278">
            <a:extLst>
              <a:ext uri="{FF2B5EF4-FFF2-40B4-BE49-F238E27FC236}">
                <a16:creationId xmlns:a16="http://schemas.microsoft.com/office/drawing/2014/main" id="{7F99752D-9FEC-FB47-B9FF-6C66E312F37E}"/>
              </a:ext>
            </a:extLst>
          </p:cNvPr>
          <p:cNvGrpSpPr>
            <a:grpSpLocks/>
          </p:cNvGrpSpPr>
          <p:nvPr/>
        </p:nvGrpSpPr>
        <p:grpSpPr bwMode="auto">
          <a:xfrm>
            <a:off x="3046472" y="4655780"/>
            <a:ext cx="287338" cy="787400"/>
            <a:chOff x="2208" y="240"/>
            <a:chExt cx="181" cy="496"/>
          </a:xfrm>
        </p:grpSpPr>
        <p:sp>
          <p:nvSpPr>
            <p:cNvPr id="70" name="Line 279">
              <a:extLst>
                <a:ext uri="{FF2B5EF4-FFF2-40B4-BE49-F238E27FC236}">
                  <a16:creationId xmlns:a16="http://schemas.microsoft.com/office/drawing/2014/main" id="{21600C95-A35A-A74C-A15D-6C26F3C9C531}"/>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280">
              <a:extLst>
                <a:ext uri="{FF2B5EF4-FFF2-40B4-BE49-F238E27FC236}">
                  <a16:creationId xmlns:a16="http://schemas.microsoft.com/office/drawing/2014/main" id="{C725C23E-3C76-3F44-93B7-0B38AEA28583}"/>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Freeform 281">
              <a:extLst>
                <a:ext uri="{FF2B5EF4-FFF2-40B4-BE49-F238E27FC236}">
                  <a16:creationId xmlns:a16="http://schemas.microsoft.com/office/drawing/2014/main" id="{4CA8ADAF-D0CF-6241-A121-2E23BE0D7F68}"/>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73" name="Freeform 282">
              <a:extLst>
                <a:ext uri="{FF2B5EF4-FFF2-40B4-BE49-F238E27FC236}">
                  <a16:creationId xmlns:a16="http://schemas.microsoft.com/office/drawing/2014/main" id="{32070393-8E46-B242-B51B-859EF902A56C}"/>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74" name="Group 283">
            <a:extLst>
              <a:ext uri="{FF2B5EF4-FFF2-40B4-BE49-F238E27FC236}">
                <a16:creationId xmlns:a16="http://schemas.microsoft.com/office/drawing/2014/main" id="{EC4DE80D-CBDF-FA47-807C-595732D016AB}"/>
              </a:ext>
            </a:extLst>
          </p:cNvPr>
          <p:cNvGrpSpPr>
            <a:grpSpLocks/>
          </p:cNvGrpSpPr>
          <p:nvPr/>
        </p:nvGrpSpPr>
        <p:grpSpPr bwMode="auto">
          <a:xfrm flipH="1">
            <a:off x="5407440" y="5303480"/>
            <a:ext cx="287338" cy="787400"/>
            <a:chOff x="2208" y="240"/>
            <a:chExt cx="181" cy="496"/>
          </a:xfrm>
        </p:grpSpPr>
        <p:sp>
          <p:nvSpPr>
            <p:cNvPr id="75" name="Line 284">
              <a:extLst>
                <a:ext uri="{FF2B5EF4-FFF2-40B4-BE49-F238E27FC236}">
                  <a16:creationId xmlns:a16="http://schemas.microsoft.com/office/drawing/2014/main" id="{5A20FFF1-B4A5-CE48-9C45-832A9FFCD354}"/>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Line 285">
              <a:extLst>
                <a:ext uri="{FF2B5EF4-FFF2-40B4-BE49-F238E27FC236}">
                  <a16:creationId xmlns:a16="http://schemas.microsoft.com/office/drawing/2014/main" id="{550EE4C7-31FD-7344-8B7F-20A33B92EDF8}"/>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Freeform 286">
              <a:extLst>
                <a:ext uri="{FF2B5EF4-FFF2-40B4-BE49-F238E27FC236}">
                  <a16:creationId xmlns:a16="http://schemas.microsoft.com/office/drawing/2014/main" id="{BB0941EC-46BE-1746-BDDD-2780ED84E423}"/>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78" name="Freeform 287">
              <a:extLst>
                <a:ext uri="{FF2B5EF4-FFF2-40B4-BE49-F238E27FC236}">
                  <a16:creationId xmlns:a16="http://schemas.microsoft.com/office/drawing/2014/main" id="{03AD4E06-BBBF-A34C-88F8-1880C901E804}"/>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79" name="Group 4">
            <a:extLst>
              <a:ext uri="{FF2B5EF4-FFF2-40B4-BE49-F238E27FC236}">
                <a16:creationId xmlns:a16="http://schemas.microsoft.com/office/drawing/2014/main" id="{0FCA85BB-FA94-E84E-968E-F4A107517AE0}"/>
              </a:ext>
            </a:extLst>
          </p:cNvPr>
          <p:cNvGrpSpPr>
            <a:grpSpLocks noChangeAspect="1"/>
          </p:cNvGrpSpPr>
          <p:nvPr/>
        </p:nvGrpSpPr>
        <p:grpSpPr bwMode="auto">
          <a:xfrm>
            <a:off x="2878991" y="6289015"/>
            <a:ext cx="360363" cy="838200"/>
            <a:chOff x="-2155" y="1485"/>
            <a:chExt cx="227" cy="528"/>
          </a:xfrm>
        </p:grpSpPr>
        <p:sp>
          <p:nvSpPr>
            <p:cNvPr id="80" name="AutoShape 3">
              <a:extLst>
                <a:ext uri="{FF2B5EF4-FFF2-40B4-BE49-F238E27FC236}">
                  <a16:creationId xmlns:a16="http://schemas.microsoft.com/office/drawing/2014/main" id="{0C337823-B926-064E-AE4F-F3123ABFACA4}"/>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5">
              <a:extLst>
                <a:ext uri="{FF2B5EF4-FFF2-40B4-BE49-F238E27FC236}">
                  <a16:creationId xmlns:a16="http://schemas.microsoft.com/office/drawing/2014/main" id="{48FA6C30-ECAC-C54F-8DB6-E55AEA6CEAA7}"/>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6">
              <a:extLst>
                <a:ext uri="{FF2B5EF4-FFF2-40B4-BE49-F238E27FC236}">
                  <a16:creationId xmlns:a16="http://schemas.microsoft.com/office/drawing/2014/main" id="{470909DF-CFBA-8244-9331-49D91ED0B680}"/>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74A53165-E0A9-1749-954D-B014371FCA45}"/>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Line 8">
              <a:extLst>
                <a:ext uri="{FF2B5EF4-FFF2-40B4-BE49-F238E27FC236}">
                  <a16:creationId xmlns:a16="http://schemas.microsoft.com/office/drawing/2014/main" id="{9CB911CC-47D2-5344-9D54-3BD6E31D3448}"/>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9">
              <a:extLst>
                <a:ext uri="{FF2B5EF4-FFF2-40B4-BE49-F238E27FC236}">
                  <a16:creationId xmlns:a16="http://schemas.microsoft.com/office/drawing/2014/main" id="{B871838F-90B4-9E42-A4C2-FC50B058AF2C}"/>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10">
              <a:extLst>
                <a:ext uri="{FF2B5EF4-FFF2-40B4-BE49-F238E27FC236}">
                  <a16:creationId xmlns:a16="http://schemas.microsoft.com/office/drawing/2014/main" id="{8C5CFD59-92FC-D648-AC11-6B0DFA758807}"/>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11">
              <a:extLst>
                <a:ext uri="{FF2B5EF4-FFF2-40B4-BE49-F238E27FC236}">
                  <a16:creationId xmlns:a16="http://schemas.microsoft.com/office/drawing/2014/main" id="{80D2A9F6-D071-2849-B67F-7B6D27558E90}"/>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12">
              <a:extLst>
                <a:ext uri="{FF2B5EF4-FFF2-40B4-BE49-F238E27FC236}">
                  <a16:creationId xmlns:a16="http://schemas.microsoft.com/office/drawing/2014/main" id="{86C7180D-7135-7A41-9066-6C5C8872D3AE}"/>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13">
              <a:extLst>
                <a:ext uri="{FF2B5EF4-FFF2-40B4-BE49-F238E27FC236}">
                  <a16:creationId xmlns:a16="http://schemas.microsoft.com/office/drawing/2014/main" id="{52874047-8905-614D-BFE1-265591F23FE0}"/>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14">
              <a:extLst>
                <a:ext uri="{FF2B5EF4-FFF2-40B4-BE49-F238E27FC236}">
                  <a16:creationId xmlns:a16="http://schemas.microsoft.com/office/drawing/2014/main" id="{CA67DFDB-CE01-E14C-9956-08C7FF3F083E}"/>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15">
              <a:extLst>
                <a:ext uri="{FF2B5EF4-FFF2-40B4-BE49-F238E27FC236}">
                  <a16:creationId xmlns:a16="http://schemas.microsoft.com/office/drawing/2014/main" id="{FACAF803-1F47-9B42-8C20-3B5FB7E7E477}"/>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16">
              <a:extLst>
                <a:ext uri="{FF2B5EF4-FFF2-40B4-BE49-F238E27FC236}">
                  <a16:creationId xmlns:a16="http://schemas.microsoft.com/office/drawing/2014/main" id="{9AF4A715-0298-E244-9A7B-E7FD0B423BE6}"/>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17">
              <a:extLst>
                <a:ext uri="{FF2B5EF4-FFF2-40B4-BE49-F238E27FC236}">
                  <a16:creationId xmlns:a16="http://schemas.microsoft.com/office/drawing/2014/main" id="{2CC5EE78-08C9-4C4F-ADAA-6CD0E58407B8}"/>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18">
              <a:extLst>
                <a:ext uri="{FF2B5EF4-FFF2-40B4-BE49-F238E27FC236}">
                  <a16:creationId xmlns:a16="http://schemas.microsoft.com/office/drawing/2014/main" id="{55475FBC-59C6-E146-BB8E-A9B35F17FCA9}"/>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19">
              <a:extLst>
                <a:ext uri="{FF2B5EF4-FFF2-40B4-BE49-F238E27FC236}">
                  <a16:creationId xmlns:a16="http://schemas.microsoft.com/office/drawing/2014/main" id="{36A4C2CC-6522-0946-BB26-3FADBCE06310}"/>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20">
              <a:extLst>
                <a:ext uri="{FF2B5EF4-FFF2-40B4-BE49-F238E27FC236}">
                  <a16:creationId xmlns:a16="http://schemas.microsoft.com/office/drawing/2014/main" id="{9133AC86-BB60-4349-A35E-D67AF93BEADC}"/>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21">
              <a:extLst>
                <a:ext uri="{FF2B5EF4-FFF2-40B4-BE49-F238E27FC236}">
                  <a16:creationId xmlns:a16="http://schemas.microsoft.com/office/drawing/2014/main" id="{C650D373-E7FB-0A45-9A45-758F074605B8}"/>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22">
              <a:extLst>
                <a:ext uri="{FF2B5EF4-FFF2-40B4-BE49-F238E27FC236}">
                  <a16:creationId xmlns:a16="http://schemas.microsoft.com/office/drawing/2014/main" id="{06997A3F-0448-864C-A205-6D51B054A72C}"/>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23">
              <a:extLst>
                <a:ext uri="{FF2B5EF4-FFF2-40B4-BE49-F238E27FC236}">
                  <a16:creationId xmlns:a16="http://schemas.microsoft.com/office/drawing/2014/main" id="{4000856D-7AF2-FC41-8D6A-D3FE7A685450}"/>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24">
              <a:extLst>
                <a:ext uri="{FF2B5EF4-FFF2-40B4-BE49-F238E27FC236}">
                  <a16:creationId xmlns:a16="http://schemas.microsoft.com/office/drawing/2014/main" id="{F77DB22F-700C-9F4E-8409-CC84AB128CE6}"/>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25">
              <a:extLst>
                <a:ext uri="{FF2B5EF4-FFF2-40B4-BE49-F238E27FC236}">
                  <a16:creationId xmlns:a16="http://schemas.microsoft.com/office/drawing/2014/main" id="{F39BCDAF-29AC-D849-AEBC-8E14C0A66A16}"/>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26">
              <a:extLst>
                <a:ext uri="{FF2B5EF4-FFF2-40B4-BE49-F238E27FC236}">
                  <a16:creationId xmlns:a16="http://schemas.microsoft.com/office/drawing/2014/main" id="{C9419F91-9295-884B-8648-B391836FE19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27">
              <a:extLst>
                <a:ext uri="{FF2B5EF4-FFF2-40B4-BE49-F238E27FC236}">
                  <a16:creationId xmlns:a16="http://schemas.microsoft.com/office/drawing/2014/main" id="{8158F892-51DE-3E49-9B73-8FCD91B301D7}"/>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28">
              <a:extLst>
                <a:ext uri="{FF2B5EF4-FFF2-40B4-BE49-F238E27FC236}">
                  <a16:creationId xmlns:a16="http://schemas.microsoft.com/office/drawing/2014/main" id="{5A748734-FBE6-F841-9470-2A5F26C7F063}"/>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
              <a:extLst>
                <a:ext uri="{FF2B5EF4-FFF2-40B4-BE49-F238E27FC236}">
                  <a16:creationId xmlns:a16="http://schemas.microsoft.com/office/drawing/2014/main" id="{00F252B3-960D-984D-B965-096A14B9040D}"/>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29">
            <a:extLst>
              <a:ext uri="{FF2B5EF4-FFF2-40B4-BE49-F238E27FC236}">
                <a16:creationId xmlns:a16="http://schemas.microsoft.com/office/drawing/2014/main" id="{A8F32174-D36E-064E-8876-FAF7CF81E598}"/>
              </a:ext>
            </a:extLst>
          </p:cNvPr>
          <p:cNvGrpSpPr>
            <a:grpSpLocks/>
          </p:cNvGrpSpPr>
          <p:nvPr/>
        </p:nvGrpSpPr>
        <p:grpSpPr bwMode="auto">
          <a:xfrm>
            <a:off x="1096890" y="5252746"/>
            <a:ext cx="287338" cy="790575"/>
            <a:chOff x="528" y="240"/>
            <a:chExt cx="181" cy="498"/>
          </a:xfrm>
        </p:grpSpPr>
        <p:sp>
          <p:nvSpPr>
            <p:cNvPr id="107" name="Line 30">
              <a:extLst>
                <a:ext uri="{FF2B5EF4-FFF2-40B4-BE49-F238E27FC236}">
                  <a16:creationId xmlns:a16="http://schemas.microsoft.com/office/drawing/2014/main" id="{6345602C-1505-464C-B69E-FC54E9669A3B}"/>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Line 31">
              <a:extLst>
                <a:ext uri="{FF2B5EF4-FFF2-40B4-BE49-F238E27FC236}">
                  <a16:creationId xmlns:a16="http://schemas.microsoft.com/office/drawing/2014/main" id="{EC97C68C-93A5-544B-BACE-9109AB13351A}"/>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Freeform 32">
              <a:extLst>
                <a:ext uri="{FF2B5EF4-FFF2-40B4-BE49-F238E27FC236}">
                  <a16:creationId xmlns:a16="http://schemas.microsoft.com/office/drawing/2014/main" id="{115FA584-33B3-7C45-94CE-51EFA918840F}"/>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0" name="Group 278">
            <a:extLst>
              <a:ext uri="{FF2B5EF4-FFF2-40B4-BE49-F238E27FC236}">
                <a16:creationId xmlns:a16="http://schemas.microsoft.com/office/drawing/2014/main" id="{ABC7A896-ADE8-2B4B-BC54-845188A4EC56}"/>
              </a:ext>
            </a:extLst>
          </p:cNvPr>
          <p:cNvGrpSpPr>
            <a:grpSpLocks/>
          </p:cNvGrpSpPr>
          <p:nvPr/>
        </p:nvGrpSpPr>
        <p:grpSpPr bwMode="auto">
          <a:xfrm>
            <a:off x="2711550" y="5129925"/>
            <a:ext cx="287338" cy="787400"/>
            <a:chOff x="2208" y="240"/>
            <a:chExt cx="181" cy="496"/>
          </a:xfrm>
        </p:grpSpPr>
        <p:sp>
          <p:nvSpPr>
            <p:cNvPr id="111" name="Line 279">
              <a:extLst>
                <a:ext uri="{FF2B5EF4-FFF2-40B4-BE49-F238E27FC236}">
                  <a16:creationId xmlns:a16="http://schemas.microsoft.com/office/drawing/2014/main" id="{525EBC15-641A-254A-B305-0AE053A8B783}"/>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 name="Line 280">
              <a:extLst>
                <a:ext uri="{FF2B5EF4-FFF2-40B4-BE49-F238E27FC236}">
                  <a16:creationId xmlns:a16="http://schemas.microsoft.com/office/drawing/2014/main" id="{59671645-C8A5-EF4A-850B-B6522CD89514}"/>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 name="Freeform 281">
              <a:extLst>
                <a:ext uri="{FF2B5EF4-FFF2-40B4-BE49-F238E27FC236}">
                  <a16:creationId xmlns:a16="http://schemas.microsoft.com/office/drawing/2014/main" id="{CDD46A13-486D-1A48-B414-537F7B6D0E3F}"/>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14" name="Freeform 282">
              <a:extLst>
                <a:ext uri="{FF2B5EF4-FFF2-40B4-BE49-F238E27FC236}">
                  <a16:creationId xmlns:a16="http://schemas.microsoft.com/office/drawing/2014/main" id="{A4CC8425-0315-CE43-8B81-0AC3A3803E7E}"/>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15" name="Group 278">
            <a:extLst>
              <a:ext uri="{FF2B5EF4-FFF2-40B4-BE49-F238E27FC236}">
                <a16:creationId xmlns:a16="http://schemas.microsoft.com/office/drawing/2014/main" id="{A4A9BE46-9396-0D44-A0E3-4063C2B1CE80}"/>
              </a:ext>
            </a:extLst>
          </p:cNvPr>
          <p:cNvGrpSpPr>
            <a:grpSpLocks/>
          </p:cNvGrpSpPr>
          <p:nvPr/>
        </p:nvGrpSpPr>
        <p:grpSpPr bwMode="auto">
          <a:xfrm>
            <a:off x="5897546" y="5328880"/>
            <a:ext cx="287338" cy="787400"/>
            <a:chOff x="2208" y="240"/>
            <a:chExt cx="181" cy="496"/>
          </a:xfrm>
        </p:grpSpPr>
        <p:sp>
          <p:nvSpPr>
            <p:cNvPr id="116" name="Line 279">
              <a:extLst>
                <a:ext uri="{FF2B5EF4-FFF2-40B4-BE49-F238E27FC236}">
                  <a16:creationId xmlns:a16="http://schemas.microsoft.com/office/drawing/2014/main" id="{B1E88F9A-BB66-E647-94E7-A6E13AEACCA8}"/>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 name="Line 280">
              <a:extLst>
                <a:ext uri="{FF2B5EF4-FFF2-40B4-BE49-F238E27FC236}">
                  <a16:creationId xmlns:a16="http://schemas.microsoft.com/office/drawing/2014/main" id="{993DAE3C-5E46-D846-A16B-892C57DCFB99}"/>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 name="Freeform 281">
              <a:extLst>
                <a:ext uri="{FF2B5EF4-FFF2-40B4-BE49-F238E27FC236}">
                  <a16:creationId xmlns:a16="http://schemas.microsoft.com/office/drawing/2014/main" id="{762B99D3-2BD6-8F4D-87A8-11A41E53E610}"/>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19" name="Freeform 282">
              <a:extLst>
                <a:ext uri="{FF2B5EF4-FFF2-40B4-BE49-F238E27FC236}">
                  <a16:creationId xmlns:a16="http://schemas.microsoft.com/office/drawing/2014/main" id="{F52398A1-44E2-6C44-B795-E15284A46ED8}"/>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20" name="Group 4">
            <a:extLst>
              <a:ext uri="{FF2B5EF4-FFF2-40B4-BE49-F238E27FC236}">
                <a16:creationId xmlns:a16="http://schemas.microsoft.com/office/drawing/2014/main" id="{14839E80-2E62-DF40-8D41-D2569B8C994E}"/>
              </a:ext>
            </a:extLst>
          </p:cNvPr>
          <p:cNvGrpSpPr>
            <a:grpSpLocks noChangeAspect="1"/>
          </p:cNvGrpSpPr>
          <p:nvPr/>
        </p:nvGrpSpPr>
        <p:grpSpPr bwMode="auto">
          <a:xfrm>
            <a:off x="5620384" y="5278080"/>
            <a:ext cx="360363" cy="838200"/>
            <a:chOff x="-2155" y="1485"/>
            <a:chExt cx="227" cy="528"/>
          </a:xfrm>
        </p:grpSpPr>
        <p:sp>
          <p:nvSpPr>
            <p:cNvPr id="121" name="AutoShape 3">
              <a:extLst>
                <a:ext uri="{FF2B5EF4-FFF2-40B4-BE49-F238E27FC236}">
                  <a16:creationId xmlns:a16="http://schemas.microsoft.com/office/drawing/2014/main" id="{22CE4D30-30D1-7941-BB72-C9909CBD9AB1}"/>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5">
              <a:extLst>
                <a:ext uri="{FF2B5EF4-FFF2-40B4-BE49-F238E27FC236}">
                  <a16:creationId xmlns:a16="http://schemas.microsoft.com/office/drawing/2014/main" id="{8A73F389-EF93-B645-894E-DDC2D9A506DC}"/>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6">
              <a:extLst>
                <a:ext uri="{FF2B5EF4-FFF2-40B4-BE49-F238E27FC236}">
                  <a16:creationId xmlns:a16="http://schemas.microsoft.com/office/drawing/2014/main" id="{4752CFC1-6887-A84E-84C2-87484130B317}"/>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7">
              <a:extLst>
                <a:ext uri="{FF2B5EF4-FFF2-40B4-BE49-F238E27FC236}">
                  <a16:creationId xmlns:a16="http://schemas.microsoft.com/office/drawing/2014/main" id="{2C48A712-DB4A-324B-8173-F8E55F3E0657}"/>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Line 8">
              <a:extLst>
                <a:ext uri="{FF2B5EF4-FFF2-40B4-BE49-F238E27FC236}">
                  <a16:creationId xmlns:a16="http://schemas.microsoft.com/office/drawing/2014/main" id="{56F3C33C-DDA2-9741-8978-49B5F9A9650A}"/>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9">
              <a:extLst>
                <a:ext uri="{FF2B5EF4-FFF2-40B4-BE49-F238E27FC236}">
                  <a16:creationId xmlns:a16="http://schemas.microsoft.com/office/drawing/2014/main" id="{4D199712-8C0D-E645-9E35-5602E8E13F1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0">
              <a:extLst>
                <a:ext uri="{FF2B5EF4-FFF2-40B4-BE49-F238E27FC236}">
                  <a16:creationId xmlns:a16="http://schemas.microsoft.com/office/drawing/2014/main" id="{45CC59F0-E348-6D44-A4B7-1E0D41798087}"/>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1">
              <a:extLst>
                <a:ext uri="{FF2B5EF4-FFF2-40B4-BE49-F238E27FC236}">
                  <a16:creationId xmlns:a16="http://schemas.microsoft.com/office/drawing/2014/main" id="{99B43A71-E45F-794F-96CD-8823D7AC5058}"/>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2">
              <a:extLst>
                <a:ext uri="{FF2B5EF4-FFF2-40B4-BE49-F238E27FC236}">
                  <a16:creationId xmlns:a16="http://schemas.microsoft.com/office/drawing/2014/main" id="{EB02073C-18DB-7C4D-93BB-9FE431CC13AC}"/>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3">
              <a:extLst>
                <a:ext uri="{FF2B5EF4-FFF2-40B4-BE49-F238E27FC236}">
                  <a16:creationId xmlns:a16="http://schemas.microsoft.com/office/drawing/2014/main" id="{E1579A7E-E8B2-ED48-835B-2F044E33A4D9}"/>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4">
              <a:extLst>
                <a:ext uri="{FF2B5EF4-FFF2-40B4-BE49-F238E27FC236}">
                  <a16:creationId xmlns:a16="http://schemas.microsoft.com/office/drawing/2014/main" id="{A8602CC3-B2B6-E843-A2B0-C66DC854216A}"/>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5">
              <a:extLst>
                <a:ext uri="{FF2B5EF4-FFF2-40B4-BE49-F238E27FC236}">
                  <a16:creationId xmlns:a16="http://schemas.microsoft.com/office/drawing/2014/main" id="{AF8344AB-C6CA-3E45-979B-F2E6349493BD}"/>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6">
              <a:extLst>
                <a:ext uri="{FF2B5EF4-FFF2-40B4-BE49-F238E27FC236}">
                  <a16:creationId xmlns:a16="http://schemas.microsoft.com/office/drawing/2014/main" id="{730827DE-405B-A84E-A057-FCFEDDCEB9B8}"/>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7">
              <a:extLst>
                <a:ext uri="{FF2B5EF4-FFF2-40B4-BE49-F238E27FC236}">
                  <a16:creationId xmlns:a16="http://schemas.microsoft.com/office/drawing/2014/main" id="{06EC4E82-3296-804D-9225-6890E13BC10B}"/>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18">
              <a:extLst>
                <a:ext uri="{FF2B5EF4-FFF2-40B4-BE49-F238E27FC236}">
                  <a16:creationId xmlns:a16="http://schemas.microsoft.com/office/drawing/2014/main" id="{0E729D2F-FC9C-344B-9682-9796F167FD89}"/>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9">
              <a:extLst>
                <a:ext uri="{FF2B5EF4-FFF2-40B4-BE49-F238E27FC236}">
                  <a16:creationId xmlns:a16="http://schemas.microsoft.com/office/drawing/2014/main" id="{A062C797-6C53-AE4E-A74C-6B778F29D6F7}"/>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20">
              <a:extLst>
                <a:ext uri="{FF2B5EF4-FFF2-40B4-BE49-F238E27FC236}">
                  <a16:creationId xmlns:a16="http://schemas.microsoft.com/office/drawing/2014/main" id="{4900E7A0-F647-3245-901F-1B4AF0A05C91}"/>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21">
              <a:extLst>
                <a:ext uri="{FF2B5EF4-FFF2-40B4-BE49-F238E27FC236}">
                  <a16:creationId xmlns:a16="http://schemas.microsoft.com/office/drawing/2014/main" id="{1BD5FB3E-CBD1-4F43-A25F-814BD305B4A2}"/>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22">
              <a:extLst>
                <a:ext uri="{FF2B5EF4-FFF2-40B4-BE49-F238E27FC236}">
                  <a16:creationId xmlns:a16="http://schemas.microsoft.com/office/drawing/2014/main" id="{D065DCE2-5ED5-5F41-8353-14F30A6701D3}"/>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23">
              <a:extLst>
                <a:ext uri="{FF2B5EF4-FFF2-40B4-BE49-F238E27FC236}">
                  <a16:creationId xmlns:a16="http://schemas.microsoft.com/office/drawing/2014/main" id="{FD5DE5F6-3D6D-3648-BA95-C61898F3B281}"/>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24">
              <a:extLst>
                <a:ext uri="{FF2B5EF4-FFF2-40B4-BE49-F238E27FC236}">
                  <a16:creationId xmlns:a16="http://schemas.microsoft.com/office/drawing/2014/main" id="{4914E87D-2529-F646-887B-08B1BEB37E19}"/>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25">
              <a:extLst>
                <a:ext uri="{FF2B5EF4-FFF2-40B4-BE49-F238E27FC236}">
                  <a16:creationId xmlns:a16="http://schemas.microsoft.com/office/drawing/2014/main" id="{C73BE999-C5E7-E244-8971-6F50613197D7}"/>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26">
              <a:extLst>
                <a:ext uri="{FF2B5EF4-FFF2-40B4-BE49-F238E27FC236}">
                  <a16:creationId xmlns:a16="http://schemas.microsoft.com/office/drawing/2014/main" id="{D61A809F-B630-E24F-AF6C-8678A205280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7">
              <a:extLst>
                <a:ext uri="{FF2B5EF4-FFF2-40B4-BE49-F238E27FC236}">
                  <a16:creationId xmlns:a16="http://schemas.microsoft.com/office/drawing/2014/main" id="{378CBF93-C6F4-2541-8897-FF949C718600}"/>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8">
              <a:extLst>
                <a:ext uri="{FF2B5EF4-FFF2-40B4-BE49-F238E27FC236}">
                  <a16:creationId xmlns:a16="http://schemas.microsoft.com/office/drawing/2014/main" id="{B4FE8059-6FC8-CB47-8F77-8376A4BBCB95}"/>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29">
              <a:extLst>
                <a:ext uri="{FF2B5EF4-FFF2-40B4-BE49-F238E27FC236}">
                  <a16:creationId xmlns:a16="http://schemas.microsoft.com/office/drawing/2014/main" id="{0607B554-C3EA-D344-93A6-BDC3AE70071A}"/>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63">
            <a:extLst>
              <a:ext uri="{FF2B5EF4-FFF2-40B4-BE49-F238E27FC236}">
                <a16:creationId xmlns:a16="http://schemas.microsoft.com/office/drawing/2014/main" id="{D1F42D4C-89B8-8E4D-9A3C-280D51978D21}"/>
              </a:ext>
            </a:extLst>
          </p:cNvPr>
          <p:cNvGrpSpPr>
            <a:grpSpLocks/>
          </p:cNvGrpSpPr>
          <p:nvPr/>
        </p:nvGrpSpPr>
        <p:grpSpPr bwMode="auto">
          <a:xfrm>
            <a:off x="5163184" y="6576988"/>
            <a:ext cx="914400" cy="1106488"/>
            <a:chOff x="2136" y="2544"/>
            <a:chExt cx="751" cy="919"/>
          </a:xfrm>
        </p:grpSpPr>
        <p:sp>
          <p:nvSpPr>
            <p:cNvPr id="148" name="Rectangle 164">
              <a:extLst>
                <a:ext uri="{FF2B5EF4-FFF2-40B4-BE49-F238E27FC236}">
                  <a16:creationId xmlns:a16="http://schemas.microsoft.com/office/drawing/2014/main" id="{9939B79D-B785-A342-94CE-1F13BD704716}"/>
                </a:ext>
              </a:extLst>
            </p:cNvPr>
            <p:cNvSpPr>
              <a:spLocks noChangeArrowheads="1"/>
            </p:cNvSpPr>
            <p:nvPr/>
          </p:nvSpPr>
          <p:spPr bwMode="auto">
            <a:xfrm>
              <a:off x="2136" y="2544"/>
              <a:ext cx="751" cy="919"/>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nvGrpSpPr>
            <p:cNvPr id="149" name="Group 165">
              <a:extLst>
                <a:ext uri="{FF2B5EF4-FFF2-40B4-BE49-F238E27FC236}">
                  <a16:creationId xmlns:a16="http://schemas.microsoft.com/office/drawing/2014/main" id="{F8F61FBD-B26D-1E4D-9A24-B1C7432C3223}"/>
                </a:ext>
              </a:extLst>
            </p:cNvPr>
            <p:cNvGrpSpPr>
              <a:grpSpLocks/>
            </p:cNvGrpSpPr>
            <p:nvPr/>
          </p:nvGrpSpPr>
          <p:grpSpPr bwMode="auto">
            <a:xfrm>
              <a:off x="2316" y="2736"/>
              <a:ext cx="389" cy="720"/>
              <a:chOff x="2155" y="2736"/>
              <a:chExt cx="389" cy="720"/>
            </a:xfrm>
          </p:grpSpPr>
          <p:sp>
            <p:nvSpPr>
              <p:cNvPr id="150" name="Rectangle 166">
                <a:extLst>
                  <a:ext uri="{FF2B5EF4-FFF2-40B4-BE49-F238E27FC236}">
                    <a16:creationId xmlns:a16="http://schemas.microsoft.com/office/drawing/2014/main" id="{37052913-1D46-CF4F-B979-70AD232C3AF9}"/>
                  </a:ext>
                </a:extLst>
              </p:cNvPr>
              <p:cNvSpPr>
                <a:spLocks noChangeArrowheads="1"/>
              </p:cNvSpPr>
              <p:nvPr/>
            </p:nvSpPr>
            <p:spPr bwMode="auto">
              <a:xfrm>
                <a:off x="2155" y="2736"/>
                <a:ext cx="389" cy="720"/>
              </a:xfrm>
              <a:prstGeom prst="rect">
                <a:avLst/>
              </a:prstGeom>
              <a:solidFill>
                <a:schemeClr val="bg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1" name="Oval 167">
                <a:extLst>
                  <a:ext uri="{FF2B5EF4-FFF2-40B4-BE49-F238E27FC236}">
                    <a16:creationId xmlns:a16="http://schemas.microsoft.com/office/drawing/2014/main" id="{2C8E972B-7A87-BC4B-9B97-255846E4E0E6}"/>
                  </a:ext>
                </a:extLst>
              </p:cNvPr>
              <p:cNvSpPr>
                <a:spLocks noChangeArrowheads="1"/>
              </p:cNvSpPr>
              <p:nvPr/>
            </p:nvSpPr>
            <p:spPr bwMode="auto">
              <a:xfrm>
                <a:off x="2448" y="3072"/>
                <a:ext cx="48"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2" name="Line 168">
                <a:extLst>
                  <a:ext uri="{FF2B5EF4-FFF2-40B4-BE49-F238E27FC236}">
                    <a16:creationId xmlns:a16="http://schemas.microsoft.com/office/drawing/2014/main" id="{77A7B199-CE80-EA40-9758-4A5A154AE155}"/>
                  </a:ext>
                </a:extLst>
              </p:cNvPr>
              <p:cNvSpPr>
                <a:spLocks noChangeShapeType="1"/>
              </p:cNvSpPr>
              <p:nvPr/>
            </p:nvSpPr>
            <p:spPr bwMode="auto">
              <a:xfrm>
                <a:off x="2160" y="283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 name="Line 169">
                <a:extLst>
                  <a:ext uri="{FF2B5EF4-FFF2-40B4-BE49-F238E27FC236}">
                    <a16:creationId xmlns:a16="http://schemas.microsoft.com/office/drawing/2014/main" id="{388C1FAB-9D5E-0447-B8A1-2773059138AA}"/>
                  </a:ext>
                </a:extLst>
              </p:cNvPr>
              <p:cNvSpPr>
                <a:spLocks noChangeShapeType="1"/>
              </p:cNvSpPr>
              <p:nvPr/>
            </p:nvSpPr>
            <p:spPr bwMode="auto">
              <a:xfrm>
                <a:off x="2160" y="3216"/>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54" name="Freeform 301">
            <a:extLst>
              <a:ext uri="{FF2B5EF4-FFF2-40B4-BE49-F238E27FC236}">
                <a16:creationId xmlns:a16="http://schemas.microsoft.com/office/drawing/2014/main" id="{42F1DD35-E77F-FE42-A021-ED8E6B473CF4}"/>
              </a:ext>
            </a:extLst>
          </p:cNvPr>
          <p:cNvSpPr>
            <a:spLocks/>
          </p:cNvSpPr>
          <p:nvPr/>
        </p:nvSpPr>
        <p:spPr bwMode="auto">
          <a:xfrm>
            <a:off x="3730554" y="6309715"/>
            <a:ext cx="339245" cy="1386485"/>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b="1"/>
          </a:p>
        </p:txBody>
      </p:sp>
      <p:grpSp>
        <p:nvGrpSpPr>
          <p:cNvPr id="156" name="Group 21">
            <a:extLst>
              <a:ext uri="{FF2B5EF4-FFF2-40B4-BE49-F238E27FC236}">
                <a16:creationId xmlns:a16="http://schemas.microsoft.com/office/drawing/2014/main" id="{A6E1887A-4990-784C-A337-2417E6A82DDE}"/>
              </a:ext>
            </a:extLst>
          </p:cNvPr>
          <p:cNvGrpSpPr>
            <a:grpSpLocks/>
          </p:cNvGrpSpPr>
          <p:nvPr/>
        </p:nvGrpSpPr>
        <p:grpSpPr bwMode="auto">
          <a:xfrm>
            <a:off x="4162771" y="4643080"/>
            <a:ext cx="185738" cy="660400"/>
            <a:chOff x="5403" y="3457"/>
            <a:chExt cx="209" cy="755"/>
          </a:xfrm>
        </p:grpSpPr>
        <p:sp>
          <p:nvSpPr>
            <p:cNvPr id="157" name="Oval 22">
              <a:extLst>
                <a:ext uri="{FF2B5EF4-FFF2-40B4-BE49-F238E27FC236}">
                  <a16:creationId xmlns:a16="http://schemas.microsoft.com/office/drawing/2014/main" id="{79E87C37-FE8F-DB47-AC59-ABD98C4070B1}"/>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8" name="Oval 23">
              <a:extLst>
                <a:ext uri="{FF2B5EF4-FFF2-40B4-BE49-F238E27FC236}">
                  <a16:creationId xmlns:a16="http://schemas.microsoft.com/office/drawing/2014/main" id="{5EF2324A-3013-554D-A11E-D78468F03CD6}"/>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9" name="Freeform 24">
              <a:extLst>
                <a:ext uri="{FF2B5EF4-FFF2-40B4-BE49-F238E27FC236}">
                  <a16:creationId xmlns:a16="http://schemas.microsoft.com/office/drawing/2014/main" id="{1FBEA69E-4F17-CB4F-BF69-DEC54DB7D06B}"/>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60" name="Rectangle 25">
              <a:extLst>
                <a:ext uri="{FF2B5EF4-FFF2-40B4-BE49-F238E27FC236}">
                  <a16:creationId xmlns:a16="http://schemas.microsoft.com/office/drawing/2014/main" id="{14582642-F795-9640-940D-F085E1761303}"/>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1" name="Rectangle 26">
              <a:extLst>
                <a:ext uri="{FF2B5EF4-FFF2-40B4-BE49-F238E27FC236}">
                  <a16:creationId xmlns:a16="http://schemas.microsoft.com/office/drawing/2014/main" id="{A4E00E41-D32F-0841-A9FF-ABE749EAC435}"/>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2" name="Rectangle 27">
              <a:extLst>
                <a:ext uri="{FF2B5EF4-FFF2-40B4-BE49-F238E27FC236}">
                  <a16:creationId xmlns:a16="http://schemas.microsoft.com/office/drawing/2014/main" id="{11B03B82-829C-A344-94B7-66C4D1115612}"/>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3" name="Rectangle 28">
              <a:extLst>
                <a:ext uri="{FF2B5EF4-FFF2-40B4-BE49-F238E27FC236}">
                  <a16:creationId xmlns:a16="http://schemas.microsoft.com/office/drawing/2014/main" id="{FF6149B4-F377-944C-9707-A0011FD493DF}"/>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7" name="Group 16">
            <a:extLst>
              <a:ext uri="{FF2B5EF4-FFF2-40B4-BE49-F238E27FC236}">
                <a16:creationId xmlns:a16="http://schemas.microsoft.com/office/drawing/2014/main" id="{17EED205-7E9B-0E47-9911-85D9D9717B1A}"/>
              </a:ext>
            </a:extLst>
          </p:cNvPr>
          <p:cNvGrpSpPr/>
          <p:nvPr/>
        </p:nvGrpSpPr>
        <p:grpSpPr>
          <a:xfrm>
            <a:off x="4316127" y="5272016"/>
            <a:ext cx="714530" cy="765176"/>
            <a:chOff x="-1024058" y="7406424"/>
            <a:chExt cx="714530" cy="765176"/>
          </a:xfrm>
        </p:grpSpPr>
        <p:grpSp>
          <p:nvGrpSpPr>
            <p:cNvPr id="165" name="Group 828">
              <a:extLst>
                <a:ext uri="{FF2B5EF4-FFF2-40B4-BE49-F238E27FC236}">
                  <a16:creationId xmlns:a16="http://schemas.microsoft.com/office/drawing/2014/main" id="{C5BD0AE4-E1DC-734E-9E0A-89FCCD0B13C2}"/>
                </a:ext>
              </a:extLst>
            </p:cNvPr>
            <p:cNvGrpSpPr>
              <a:grpSpLocks/>
            </p:cNvGrpSpPr>
            <p:nvPr/>
          </p:nvGrpSpPr>
          <p:grpSpPr bwMode="auto">
            <a:xfrm>
              <a:off x="-863721" y="7858862"/>
              <a:ext cx="109538" cy="312738"/>
              <a:chOff x="2629" y="4008"/>
              <a:chExt cx="88" cy="222"/>
            </a:xfrm>
          </p:grpSpPr>
          <p:sp>
            <p:nvSpPr>
              <p:cNvPr id="172" name="Freeform 829">
                <a:extLst>
                  <a:ext uri="{FF2B5EF4-FFF2-40B4-BE49-F238E27FC236}">
                    <a16:creationId xmlns:a16="http://schemas.microsoft.com/office/drawing/2014/main" id="{D55DD923-D8B6-8E4F-A286-4787809C540F}"/>
                  </a:ext>
                </a:extLst>
              </p:cNvPr>
              <p:cNvSpPr>
                <a:spLocks/>
              </p:cNvSpPr>
              <p:nvPr/>
            </p:nvSpPr>
            <p:spPr bwMode="auto">
              <a:xfrm>
                <a:off x="2661" y="4022"/>
                <a:ext cx="24" cy="208"/>
              </a:xfrm>
              <a:custGeom>
                <a:avLst/>
                <a:gdLst>
                  <a:gd name="T0" fmla="*/ 0 w 24"/>
                  <a:gd name="T1" fmla="*/ 207 h 208"/>
                  <a:gd name="T2" fmla="*/ 2 w 24"/>
                  <a:gd name="T3" fmla="*/ 0 h 208"/>
                  <a:gd name="T4" fmla="*/ 24 w 24"/>
                  <a:gd name="T5" fmla="*/ 3 h 208"/>
                  <a:gd name="T6" fmla="*/ 23 w 24"/>
                  <a:gd name="T7" fmla="*/ 208 h 208"/>
                  <a:gd name="T8" fmla="*/ 0 w 24"/>
                  <a:gd name="T9" fmla="*/ 207 h 208"/>
                  <a:gd name="T10" fmla="*/ 0 60000 65536"/>
                  <a:gd name="T11" fmla="*/ 0 60000 65536"/>
                  <a:gd name="T12" fmla="*/ 0 60000 65536"/>
                  <a:gd name="T13" fmla="*/ 0 60000 65536"/>
                  <a:gd name="T14" fmla="*/ 0 60000 65536"/>
                  <a:gd name="T15" fmla="*/ 0 w 24"/>
                  <a:gd name="T16" fmla="*/ 0 h 208"/>
                  <a:gd name="T17" fmla="*/ 24 w 24"/>
                  <a:gd name="T18" fmla="*/ 208 h 208"/>
                </a:gdLst>
                <a:ahLst/>
                <a:cxnLst>
                  <a:cxn ang="T10">
                    <a:pos x="T0" y="T1"/>
                  </a:cxn>
                  <a:cxn ang="T11">
                    <a:pos x="T2" y="T3"/>
                  </a:cxn>
                  <a:cxn ang="T12">
                    <a:pos x="T4" y="T5"/>
                  </a:cxn>
                  <a:cxn ang="T13">
                    <a:pos x="T6" y="T7"/>
                  </a:cxn>
                  <a:cxn ang="T14">
                    <a:pos x="T8" y="T9"/>
                  </a:cxn>
                </a:cxnLst>
                <a:rect l="T15" t="T16" r="T17" b="T18"/>
                <a:pathLst>
                  <a:path w="24" h="208">
                    <a:moveTo>
                      <a:pt x="0" y="207"/>
                    </a:moveTo>
                    <a:lnTo>
                      <a:pt x="2" y="0"/>
                    </a:lnTo>
                    <a:lnTo>
                      <a:pt x="24" y="3"/>
                    </a:lnTo>
                    <a:lnTo>
                      <a:pt x="23" y="208"/>
                    </a:lnTo>
                    <a:lnTo>
                      <a:pt x="0" y="207"/>
                    </a:lnTo>
                    <a:close/>
                  </a:path>
                </a:pathLst>
              </a:custGeom>
              <a:solidFill>
                <a:schemeClr val="tx1"/>
              </a:solidFill>
              <a:ln w="9525">
                <a:solidFill>
                  <a:schemeClr val="tx1"/>
                </a:solidFill>
                <a:round/>
                <a:headEnd/>
                <a:tailEnd/>
              </a:ln>
            </p:spPr>
            <p:txBody>
              <a:bodyPr wrap="none" anchor="ctr"/>
              <a:lstStyle/>
              <a:p>
                <a:endParaRPr lang="en-US"/>
              </a:p>
            </p:txBody>
          </p:sp>
          <p:sp>
            <p:nvSpPr>
              <p:cNvPr id="173" name="Freeform 830">
                <a:extLst>
                  <a:ext uri="{FF2B5EF4-FFF2-40B4-BE49-F238E27FC236}">
                    <a16:creationId xmlns:a16="http://schemas.microsoft.com/office/drawing/2014/main" id="{AA36533C-9D53-4146-90D0-C47187FF8825}"/>
                  </a:ext>
                </a:extLst>
              </p:cNvPr>
              <p:cNvSpPr>
                <a:spLocks/>
              </p:cNvSpPr>
              <p:nvPr/>
            </p:nvSpPr>
            <p:spPr bwMode="auto">
              <a:xfrm>
                <a:off x="2629" y="4008"/>
                <a:ext cx="88" cy="27"/>
              </a:xfrm>
              <a:custGeom>
                <a:avLst/>
                <a:gdLst>
                  <a:gd name="T0" fmla="*/ 1 w 88"/>
                  <a:gd name="T1" fmla="*/ 27 h 27"/>
                  <a:gd name="T2" fmla="*/ 0 w 88"/>
                  <a:gd name="T3" fmla="*/ 2 h 27"/>
                  <a:gd name="T4" fmla="*/ 88 w 88"/>
                  <a:gd name="T5" fmla="*/ 0 h 27"/>
                  <a:gd name="T6" fmla="*/ 88 w 88"/>
                  <a:gd name="T7" fmla="*/ 27 h 27"/>
                  <a:gd name="T8" fmla="*/ 1 w 88"/>
                  <a:gd name="T9" fmla="*/ 27 h 27"/>
                  <a:gd name="T10" fmla="*/ 0 60000 65536"/>
                  <a:gd name="T11" fmla="*/ 0 60000 65536"/>
                  <a:gd name="T12" fmla="*/ 0 60000 65536"/>
                  <a:gd name="T13" fmla="*/ 0 60000 65536"/>
                  <a:gd name="T14" fmla="*/ 0 60000 65536"/>
                  <a:gd name="T15" fmla="*/ 0 w 88"/>
                  <a:gd name="T16" fmla="*/ 0 h 27"/>
                  <a:gd name="T17" fmla="*/ 88 w 88"/>
                  <a:gd name="T18" fmla="*/ 27 h 27"/>
                </a:gdLst>
                <a:ahLst/>
                <a:cxnLst>
                  <a:cxn ang="T10">
                    <a:pos x="T0" y="T1"/>
                  </a:cxn>
                  <a:cxn ang="T11">
                    <a:pos x="T2" y="T3"/>
                  </a:cxn>
                  <a:cxn ang="T12">
                    <a:pos x="T4" y="T5"/>
                  </a:cxn>
                  <a:cxn ang="T13">
                    <a:pos x="T6" y="T7"/>
                  </a:cxn>
                  <a:cxn ang="T14">
                    <a:pos x="T8" y="T9"/>
                  </a:cxn>
                </a:cxnLst>
                <a:rect l="T15" t="T16" r="T17" b="T18"/>
                <a:pathLst>
                  <a:path w="88" h="27">
                    <a:moveTo>
                      <a:pt x="1" y="27"/>
                    </a:moveTo>
                    <a:lnTo>
                      <a:pt x="0" y="2"/>
                    </a:lnTo>
                    <a:lnTo>
                      <a:pt x="88" y="0"/>
                    </a:lnTo>
                    <a:lnTo>
                      <a:pt x="88" y="27"/>
                    </a:lnTo>
                    <a:lnTo>
                      <a:pt x="1" y="27"/>
                    </a:lnTo>
                    <a:close/>
                  </a:path>
                </a:pathLst>
              </a:custGeom>
              <a:solidFill>
                <a:schemeClr val="tx1"/>
              </a:solidFill>
              <a:ln w="9525">
                <a:solidFill>
                  <a:schemeClr val="tx1"/>
                </a:solidFill>
                <a:round/>
                <a:headEnd/>
                <a:tailEnd/>
              </a:ln>
            </p:spPr>
            <p:txBody>
              <a:bodyPr wrap="none" anchor="ctr"/>
              <a:lstStyle/>
              <a:p>
                <a:endParaRPr lang="en-US"/>
              </a:p>
            </p:txBody>
          </p:sp>
        </p:grpSp>
        <p:sp>
          <p:nvSpPr>
            <p:cNvPr id="166" name="Freeform 831">
              <a:extLst>
                <a:ext uri="{FF2B5EF4-FFF2-40B4-BE49-F238E27FC236}">
                  <a16:creationId xmlns:a16="http://schemas.microsoft.com/office/drawing/2014/main" id="{6E97925C-26C0-B04B-9F40-F72376055EC3}"/>
                </a:ext>
              </a:extLst>
            </p:cNvPr>
            <p:cNvSpPr>
              <a:spLocks/>
            </p:cNvSpPr>
            <p:nvPr/>
          </p:nvSpPr>
          <p:spPr bwMode="auto">
            <a:xfrm rot="4741981">
              <a:off x="-654810" y="7641617"/>
              <a:ext cx="258763" cy="43180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67" name="Freeform 832">
              <a:extLst>
                <a:ext uri="{FF2B5EF4-FFF2-40B4-BE49-F238E27FC236}">
                  <a16:creationId xmlns:a16="http://schemas.microsoft.com/office/drawing/2014/main" id="{67313318-D6C5-154C-9BC7-0AB44C3C5BAF}"/>
                </a:ext>
              </a:extLst>
            </p:cNvPr>
            <p:cNvSpPr>
              <a:spLocks/>
            </p:cNvSpPr>
            <p:nvPr/>
          </p:nvSpPr>
          <p:spPr bwMode="auto">
            <a:xfrm>
              <a:off x="-1024058" y="7406424"/>
              <a:ext cx="522288" cy="282575"/>
            </a:xfrm>
            <a:custGeom>
              <a:avLst/>
              <a:gdLst>
                <a:gd name="T0" fmla="*/ 0 w 422"/>
                <a:gd name="T1" fmla="*/ 12 h 200"/>
                <a:gd name="T2" fmla="*/ 2 w 422"/>
                <a:gd name="T3" fmla="*/ 4 h 200"/>
                <a:gd name="T4" fmla="*/ 2 w 422"/>
                <a:gd name="T5" fmla="*/ 19 h 200"/>
                <a:gd name="T6" fmla="*/ 0 60000 65536"/>
                <a:gd name="T7" fmla="*/ 0 60000 65536"/>
                <a:gd name="T8" fmla="*/ 0 60000 65536"/>
                <a:gd name="T9" fmla="*/ 0 w 422"/>
                <a:gd name="T10" fmla="*/ 0 h 200"/>
                <a:gd name="T11" fmla="*/ 422 w 422"/>
                <a:gd name="T12" fmla="*/ 200 h 200"/>
              </a:gdLst>
              <a:ahLst/>
              <a:cxnLst>
                <a:cxn ang="T6">
                  <a:pos x="T0" y="T1"/>
                </a:cxn>
                <a:cxn ang="T7">
                  <a:pos x="T2" y="T3"/>
                </a:cxn>
                <a:cxn ang="T8">
                  <a:pos x="T4" y="T5"/>
                </a:cxn>
              </a:cxnLst>
              <a:rect l="T9" t="T10" r="T11" b="T12"/>
              <a:pathLst>
                <a:path w="422" h="200">
                  <a:moveTo>
                    <a:pt x="0" y="128"/>
                  </a:moveTo>
                  <a:cubicBezTo>
                    <a:pt x="38" y="110"/>
                    <a:pt x="73" y="0"/>
                    <a:pt x="230" y="19"/>
                  </a:cubicBezTo>
                  <a:cubicBezTo>
                    <a:pt x="387" y="38"/>
                    <a:pt x="382" y="162"/>
                    <a:pt x="422" y="200"/>
                  </a:cubicBezTo>
                </a:path>
              </a:pathLst>
            </a:custGeom>
            <a:noFill/>
            <a:ln w="9525">
              <a:solidFill>
                <a:schemeClr val="tx1"/>
              </a:solidFill>
              <a:round/>
              <a:headEnd type="stealth" w="med" len="sm"/>
              <a:tailEnd type="stealth" w="med"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76" name="AutoShape 15">
            <a:extLst>
              <a:ext uri="{FF2B5EF4-FFF2-40B4-BE49-F238E27FC236}">
                <a16:creationId xmlns:a16="http://schemas.microsoft.com/office/drawing/2014/main" id="{825E533B-F94A-3C49-9BBD-4DA1CC75A92B}"/>
              </a:ext>
            </a:extLst>
          </p:cNvPr>
          <p:cNvSpPr>
            <a:spLocks noChangeArrowheads="1"/>
          </p:cNvSpPr>
          <p:nvPr/>
        </p:nvSpPr>
        <p:spPr bwMode="auto">
          <a:xfrm>
            <a:off x="4405613" y="5715835"/>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5" name="Freeform 301">
            <a:extLst>
              <a:ext uri="{FF2B5EF4-FFF2-40B4-BE49-F238E27FC236}">
                <a16:creationId xmlns:a16="http://schemas.microsoft.com/office/drawing/2014/main" id="{48CF7077-75C9-E54A-B4CB-B7147AEDFEFA}"/>
              </a:ext>
            </a:extLst>
          </p:cNvPr>
          <p:cNvSpPr>
            <a:spLocks/>
          </p:cNvSpPr>
          <p:nvPr/>
        </p:nvSpPr>
        <p:spPr bwMode="auto">
          <a:xfrm>
            <a:off x="4805827" y="5803735"/>
            <a:ext cx="339245" cy="1386485"/>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b="1"/>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1403</TotalTime>
  <Words>216</Words>
  <Application>Microsoft Macintosh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181</cp:revision>
  <dcterms:created xsi:type="dcterms:W3CDTF">2002-08-21T12:11:08Z</dcterms:created>
  <dcterms:modified xsi:type="dcterms:W3CDTF">2020-12-22T21:58:51Z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