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01.03.2019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288">
            <a:extLst>
              <a:ext uri="{FF2B5EF4-FFF2-40B4-BE49-F238E27FC236}">
                <a16:creationId xmlns:a16="http://schemas.microsoft.com/office/drawing/2014/main" id="{1C79F4D2-BAE6-445C-BA97-CC2B9A56459B}"/>
              </a:ext>
            </a:extLst>
          </p:cNvPr>
          <p:cNvGrpSpPr>
            <a:grpSpLocks/>
          </p:cNvGrpSpPr>
          <p:nvPr/>
        </p:nvGrpSpPr>
        <p:grpSpPr bwMode="auto">
          <a:xfrm>
            <a:off x="3242955" y="5496368"/>
            <a:ext cx="222250" cy="858838"/>
            <a:chOff x="384" y="816"/>
            <a:chExt cx="140" cy="541"/>
          </a:xfrm>
        </p:grpSpPr>
        <p:sp>
          <p:nvSpPr>
            <p:cNvPr id="55" name="Line 289">
              <a:extLst>
                <a:ext uri="{FF2B5EF4-FFF2-40B4-BE49-F238E27FC236}">
                  <a16:creationId xmlns:a16="http://schemas.microsoft.com/office/drawing/2014/main" id="{2FCAEF11-12A1-47F8-B65D-A79304557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90">
              <a:extLst>
                <a:ext uri="{FF2B5EF4-FFF2-40B4-BE49-F238E27FC236}">
                  <a16:creationId xmlns:a16="http://schemas.microsoft.com/office/drawing/2014/main" id="{456D6E0D-E383-4034-9807-3468A947F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91">
              <a:extLst>
                <a:ext uri="{FF2B5EF4-FFF2-40B4-BE49-F238E27FC236}">
                  <a16:creationId xmlns:a16="http://schemas.microsoft.com/office/drawing/2014/main" id="{09743D9A-A295-48D7-8FD2-F568450FB6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292">
            <a:extLst>
              <a:ext uri="{FF2B5EF4-FFF2-40B4-BE49-F238E27FC236}">
                <a16:creationId xmlns:a16="http://schemas.microsoft.com/office/drawing/2014/main" id="{11BCE171-1A74-4D46-961D-984D6E6482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59332" y="5441723"/>
            <a:ext cx="222250" cy="858838"/>
            <a:chOff x="384" y="816"/>
            <a:chExt cx="140" cy="541"/>
          </a:xfrm>
        </p:grpSpPr>
        <p:sp>
          <p:nvSpPr>
            <p:cNvPr id="60" name="Line 293">
              <a:extLst>
                <a:ext uri="{FF2B5EF4-FFF2-40B4-BE49-F238E27FC236}">
                  <a16:creationId xmlns:a16="http://schemas.microsoft.com/office/drawing/2014/main" id="{BB93A37E-2520-470F-9E9F-E6C8811EA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94">
              <a:extLst>
                <a:ext uri="{FF2B5EF4-FFF2-40B4-BE49-F238E27FC236}">
                  <a16:creationId xmlns:a16="http://schemas.microsoft.com/office/drawing/2014/main" id="{9464084B-9DEB-43DD-B1F6-1A49E7CEA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95">
              <a:extLst>
                <a:ext uri="{FF2B5EF4-FFF2-40B4-BE49-F238E27FC236}">
                  <a16:creationId xmlns:a16="http://schemas.microsoft.com/office/drawing/2014/main" id="{D741FFAA-8407-41EC-8C7D-D5568E0E3A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336">
            <a:extLst>
              <a:ext uri="{FF2B5EF4-FFF2-40B4-BE49-F238E27FC236}">
                <a16:creationId xmlns:a16="http://schemas.microsoft.com/office/drawing/2014/main" id="{613FF7AD-DA86-44F5-A04F-A59C8D032CCB}"/>
              </a:ext>
            </a:extLst>
          </p:cNvPr>
          <p:cNvGrpSpPr>
            <a:grpSpLocks/>
          </p:cNvGrpSpPr>
          <p:nvPr/>
        </p:nvGrpSpPr>
        <p:grpSpPr bwMode="auto">
          <a:xfrm>
            <a:off x="1357134" y="5486400"/>
            <a:ext cx="227013" cy="869950"/>
            <a:chOff x="1104" y="768"/>
            <a:chExt cx="143" cy="548"/>
          </a:xfrm>
        </p:grpSpPr>
        <p:sp>
          <p:nvSpPr>
            <p:cNvPr id="64" name="Line 337">
              <a:extLst>
                <a:ext uri="{FF2B5EF4-FFF2-40B4-BE49-F238E27FC236}">
                  <a16:creationId xmlns:a16="http://schemas.microsoft.com/office/drawing/2014/main" id="{33058548-6E14-4497-A7E7-EE9ED36A8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38">
              <a:extLst>
                <a:ext uri="{FF2B5EF4-FFF2-40B4-BE49-F238E27FC236}">
                  <a16:creationId xmlns:a16="http://schemas.microsoft.com/office/drawing/2014/main" id="{D6028819-7C73-4A99-B539-DD8ED5C01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6" name="Group 339">
              <a:extLst>
                <a:ext uri="{FF2B5EF4-FFF2-40B4-BE49-F238E27FC236}">
                  <a16:creationId xmlns:a16="http://schemas.microsoft.com/office/drawing/2014/main" id="{C5A02CBB-75BF-487F-A2B7-FDAE0905F1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67" name="Freeform 340">
                <a:extLst>
                  <a:ext uri="{FF2B5EF4-FFF2-40B4-BE49-F238E27FC236}">
                    <a16:creationId xmlns:a16="http://schemas.microsoft.com/office/drawing/2014/main" id="{4A01971C-65D3-4324-BB75-87A9E1C9D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341">
                <a:extLst>
                  <a:ext uri="{FF2B5EF4-FFF2-40B4-BE49-F238E27FC236}">
                    <a16:creationId xmlns:a16="http://schemas.microsoft.com/office/drawing/2014/main" id="{E2F5A863-57C9-41D8-B4D6-50CA1F50A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9" name="Group 342">
            <a:extLst>
              <a:ext uri="{FF2B5EF4-FFF2-40B4-BE49-F238E27FC236}">
                <a16:creationId xmlns:a16="http://schemas.microsoft.com/office/drawing/2014/main" id="{54F0F0A7-53AC-4B6C-86A2-0A636F5CAE2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10636" y="5525593"/>
            <a:ext cx="227013" cy="869950"/>
            <a:chOff x="1104" y="768"/>
            <a:chExt cx="143" cy="548"/>
          </a:xfrm>
        </p:grpSpPr>
        <p:sp>
          <p:nvSpPr>
            <p:cNvPr id="70" name="Line 343">
              <a:extLst>
                <a:ext uri="{FF2B5EF4-FFF2-40B4-BE49-F238E27FC236}">
                  <a16:creationId xmlns:a16="http://schemas.microsoft.com/office/drawing/2014/main" id="{347D14CE-72E8-488B-AF25-E9D87DE15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44">
              <a:extLst>
                <a:ext uri="{FF2B5EF4-FFF2-40B4-BE49-F238E27FC236}">
                  <a16:creationId xmlns:a16="http://schemas.microsoft.com/office/drawing/2014/main" id="{B049729B-F021-4A64-B196-969F1314F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" name="Group 345">
              <a:extLst>
                <a:ext uri="{FF2B5EF4-FFF2-40B4-BE49-F238E27FC236}">
                  <a16:creationId xmlns:a16="http://schemas.microsoft.com/office/drawing/2014/main" id="{D8B2DF49-2F93-45CA-87BE-5380FB8BBC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73" name="Freeform 346">
                <a:extLst>
                  <a:ext uri="{FF2B5EF4-FFF2-40B4-BE49-F238E27FC236}">
                    <a16:creationId xmlns:a16="http://schemas.microsoft.com/office/drawing/2014/main" id="{DAFF7CA2-3254-4A1A-A64E-1CBE4CD00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347">
                <a:extLst>
                  <a:ext uri="{FF2B5EF4-FFF2-40B4-BE49-F238E27FC236}">
                    <a16:creationId xmlns:a16="http://schemas.microsoft.com/office/drawing/2014/main" id="{15696795-E38D-473F-B49B-3FC3D1CB0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98738"/>
              </p:ext>
            </p:extLst>
          </p:nvPr>
        </p:nvGraphicFramePr>
        <p:xfrm>
          <a:off x="152400" y="152400"/>
          <a:ext cx="7010400" cy="458960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Beware the Jabberwock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Stanley Lewis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We’re through the looking glass now! While perusing the various tomes of your local library, your are set upon by a volume of violent villains. Swords of all variants (vorpal or otherwise) may have fallen out of favor, but that doesn’t mean you lack the means to defend yourself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in P1 box, squarely facing either wall marked with an 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Standing in box, facing parallel to berm. Strong hand holding stock, weak hand holding handguard, muzzle pointing at berm.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Fault line in front of P1 is a forward fault line, no shots may be taken forward of this fault line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T1 and T2 in the open. Then engage T3-T8 from available cover.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2984353" y="7968412"/>
            <a:ext cx="1333499" cy="815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3444424" y="804195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536553" y="543211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2644324" y="8093548"/>
            <a:ext cx="340029" cy="31773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127352" y="826583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 flipV="1">
            <a:off x="4317853" y="8095187"/>
            <a:ext cx="539138" cy="36825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2717651" y="822661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>
            <a:off x="2263325" y="8411283"/>
            <a:ext cx="70458" cy="580317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4775053" y="863516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5237991" y="8474134"/>
            <a:ext cx="1" cy="51746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2263321" y="854435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5041753" y="54019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3025720" y="51268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3503757" y="50294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180114" y="48682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780984" y="496004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6508816" y="520841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5845937" y="526377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B2B74E-EAB8-440E-9F3F-4347703E5CBC}"/>
              </a:ext>
            </a:extLst>
          </p:cNvPr>
          <p:cNvCxnSpPr>
            <a:cxnSpLocks/>
          </p:cNvCxnSpPr>
          <p:nvPr/>
        </p:nvCxnSpPr>
        <p:spPr>
          <a:xfrm flipH="1">
            <a:off x="3375008" y="8041951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FB02D6-6EC6-4328-9DAA-AEC7EBC3F028}"/>
              </a:ext>
            </a:extLst>
          </p:cNvPr>
          <p:cNvCxnSpPr>
            <a:cxnSpLocks/>
          </p:cNvCxnSpPr>
          <p:nvPr/>
        </p:nvCxnSpPr>
        <p:spPr>
          <a:xfrm flipH="1">
            <a:off x="3908406" y="8031263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F59157C-511F-4479-9124-D79F4C871903}"/>
              </a:ext>
            </a:extLst>
          </p:cNvPr>
          <p:cNvCxnSpPr>
            <a:cxnSpLocks/>
          </p:cNvCxnSpPr>
          <p:nvPr/>
        </p:nvCxnSpPr>
        <p:spPr>
          <a:xfrm flipH="1">
            <a:off x="3394841" y="8031263"/>
            <a:ext cx="1" cy="43218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290BC2-560F-451E-923D-2F4663233CF5}"/>
              </a:ext>
            </a:extLst>
          </p:cNvPr>
          <p:cNvCxnSpPr>
            <a:cxnSpLocks/>
          </p:cNvCxnSpPr>
          <p:nvPr/>
        </p:nvCxnSpPr>
        <p:spPr>
          <a:xfrm flipH="1">
            <a:off x="3375007" y="8474134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55">
            <a:extLst>
              <a:ext uri="{FF2B5EF4-FFF2-40B4-BE49-F238E27FC236}">
                <a16:creationId xmlns:a16="http://schemas.microsoft.com/office/drawing/2014/main" id="{366BCA19-68C2-4BF1-867B-9EA4C5D6229C}"/>
              </a:ext>
            </a:extLst>
          </p:cNvPr>
          <p:cNvSpPr>
            <a:spLocks/>
          </p:cNvSpPr>
          <p:nvPr/>
        </p:nvSpPr>
        <p:spPr bwMode="auto">
          <a:xfrm>
            <a:off x="2984352" y="7309814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55">
            <a:extLst>
              <a:ext uri="{FF2B5EF4-FFF2-40B4-BE49-F238E27FC236}">
                <a16:creationId xmlns:a16="http://schemas.microsoft.com/office/drawing/2014/main" id="{AC34D351-0475-414B-8454-BC709F6F9E31}"/>
              </a:ext>
            </a:extLst>
          </p:cNvPr>
          <p:cNvSpPr>
            <a:spLocks/>
          </p:cNvSpPr>
          <p:nvPr/>
        </p:nvSpPr>
        <p:spPr bwMode="auto">
          <a:xfrm flipH="1">
            <a:off x="3936852" y="7309814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" name="Group 13">
            <a:extLst>
              <a:ext uri="{FF2B5EF4-FFF2-40B4-BE49-F238E27FC236}">
                <a16:creationId xmlns:a16="http://schemas.microsoft.com/office/drawing/2014/main" id="{65A62710-B786-497D-8C24-57F1B4A92E5D}"/>
              </a:ext>
            </a:extLst>
          </p:cNvPr>
          <p:cNvGrpSpPr>
            <a:grpSpLocks/>
          </p:cNvGrpSpPr>
          <p:nvPr/>
        </p:nvGrpSpPr>
        <p:grpSpPr bwMode="auto">
          <a:xfrm>
            <a:off x="1193493" y="5631839"/>
            <a:ext cx="393700" cy="1271588"/>
            <a:chOff x="2901" y="4325"/>
            <a:chExt cx="236" cy="690"/>
          </a:xfrm>
        </p:grpSpPr>
        <p:sp>
          <p:nvSpPr>
            <p:cNvPr id="43" name="AutoShape 14">
              <a:extLst>
                <a:ext uri="{FF2B5EF4-FFF2-40B4-BE49-F238E27FC236}">
                  <a16:creationId xmlns:a16="http://schemas.microsoft.com/office/drawing/2014/main" id="{A9819701-B586-4157-823A-194D2CFDF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" name="AutoShape 15">
              <a:extLst>
                <a:ext uri="{FF2B5EF4-FFF2-40B4-BE49-F238E27FC236}">
                  <a16:creationId xmlns:a16="http://schemas.microsoft.com/office/drawing/2014/main" id="{933A8D5D-6C43-4923-AFA3-772F53C01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5" name="Group 13">
            <a:extLst>
              <a:ext uri="{FF2B5EF4-FFF2-40B4-BE49-F238E27FC236}">
                <a16:creationId xmlns:a16="http://schemas.microsoft.com/office/drawing/2014/main" id="{8B9D6285-AE10-4614-AF13-251A58B6539F}"/>
              </a:ext>
            </a:extLst>
          </p:cNvPr>
          <p:cNvGrpSpPr>
            <a:grpSpLocks/>
          </p:cNvGrpSpPr>
          <p:nvPr/>
        </p:nvGrpSpPr>
        <p:grpSpPr bwMode="auto">
          <a:xfrm>
            <a:off x="3135229" y="5631839"/>
            <a:ext cx="393700" cy="1271588"/>
            <a:chOff x="2901" y="4325"/>
            <a:chExt cx="236" cy="690"/>
          </a:xfrm>
        </p:grpSpPr>
        <p:sp>
          <p:nvSpPr>
            <p:cNvPr id="46" name="AutoShape 14">
              <a:extLst>
                <a:ext uri="{FF2B5EF4-FFF2-40B4-BE49-F238E27FC236}">
                  <a16:creationId xmlns:a16="http://schemas.microsoft.com/office/drawing/2014/main" id="{326EA246-2B83-4C6D-9BE6-EF18CC5E9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" name="AutoShape 15">
              <a:extLst>
                <a:ext uri="{FF2B5EF4-FFF2-40B4-BE49-F238E27FC236}">
                  <a16:creationId xmlns:a16="http://schemas.microsoft.com/office/drawing/2014/main" id="{3B915CBD-8A02-4A52-8599-D9ADF54DB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8" name="Group 13">
            <a:extLst>
              <a:ext uri="{FF2B5EF4-FFF2-40B4-BE49-F238E27FC236}">
                <a16:creationId xmlns:a16="http://schemas.microsoft.com/office/drawing/2014/main" id="{9C734B3C-8DA3-42BE-90E8-012DC445C342}"/>
              </a:ext>
            </a:extLst>
          </p:cNvPr>
          <p:cNvGrpSpPr>
            <a:grpSpLocks/>
          </p:cNvGrpSpPr>
          <p:nvPr/>
        </p:nvGrpSpPr>
        <p:grpSpPr bwMode="auto">
          <a:xfrm>
            <a:off x="3543152" y="5647577"/>
            <a:ext cx="393700" cy="1271588"/>
            <a:chOff x="2901" y="4325"/>
            <a:chExt cx="236" cy="690"/>
          </a:xfrm>
        </p:grpSpPr>
        <p:sp>
          <p:nvSpPr>
            <p:cNvPr id="49" name="AutoShape 14">
              <a:extLst>
                <a:ext uri="{FF2B5EF4-FFF2-40B4-BE49-F238E27FC236}">
                  <a16:creationId xmlns:a16="http://schemas.microsoft.com/office/drawing/2014/main" id="{0B93DB7E-AE17-411D-9EC1-C5177ADBE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" name="AutoShape 15">
              <a:extLst>
                <a:ext uri="{FF2B5EF4-FFF2-40B4-BE49-F238E27FC236}">
                  <a16:creationId xmlns:a16="http://schemas.microsoft.com/office/drawing/2014/main" id="{567B8232-809D-4038-AF3D-253DE64F9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1" name="Group 13">
            <a:extLst>
              <a:ext uri="{FF2B5EF4-FFF2-40B4-BE49-F238E27FC236}">
                <a16:creationId xmlns:a16="http://schemas.microsoft.com/office/drawing/2014/main" id="{98E0355D-125B-44E7-A772-440AA0E56D8A}"/>
              </a:ext>
            </a:extLst>
          </p:cNvPr>
          <p:cNvGrpSpPr>
            <a:grpSpLocks/>
          </p:cNvGrpSpPr>
          <p:nvPr/>
        </p:nvGrpSpPr>
        <p:grpSpPr bwMode="auto">
          <a:xfrm>
            <a:off x="5419897" y="5647577"/>
            <a:ext cx="393700" cy="1271588"/>
            <a:chOff x="2901" y="4325"/>
            <a:chExt cx="236" cy="690"/>
          </a:xfrm>
        </p:grpSpPr>
        <p:sp>
          <p:nvSpPr>
            <p:cNvPr id="52" name="AutoShape 14">
              <a:extLst>
                <a:ext uri="{FF2B5EF4-FFF2-40B4-BE49-F238E27FC236}">
                  <a16:creationId xmlns:a16="http://schemas.microsoft.com/office/drawing/2014/main" id="{4CB97C57-C372-4AEB-B170-42AFC2D0D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AutoShape 15">
              <a:extLst>
                <a:ext uri="{FF2B5EF4-FFF2-40B4-BE49-F238E27FC236}">
                  <a16:creationId xmlns:a16="http://schemas.microsoft.com/office/drawing/2014/main" id="{CAB330E3-D710-4529-A4BF-F522D55F0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5" name="Freeform 55">
            <a:extLst>
              <a:ext uri="{FF2B5EF4-FFF2-40B4-BE49-F238E27FC236}">
                <a16:creationId xmlns:a16="http://schemas.microsoft.com/office/drawing/2014/main" id="{AB9CE7B4-A42E-429E-AD14-D036C3904B5F}"/>
              </a:ext>
            </a:extLst>
          </p:cNvPr>
          <p:cNvSpPr>
            <a:spLocks/>
          </p:cNvSpPr>
          <p:nvPr/>
        </p:nvSpPr>
        <p:spPr bwMode="auto">
          <a:xfrm flipH="1">
            <a:off x="2263324" y="7077783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55">
            <a:extLst>
              <a:ext uri="{FF2B5EF4-FFF2-40B4-BE49-F238E27FC236}">
                <a16:creationId xmlns:a16="http://schemas.microsoft.com/office/drawing/2014/main" id="{4612849A-B218-4F2F-8B02-E6B9757F0DE9}"/>
              </a:ext>
            </a:extLst>
          </p:cNvPr>
          <p:cNvSpPr>
            <a:spLocks/>
          </p:cNvSpPr>
          <p:nvPr/>
        </p:nvSpPr>
        <p:spPr bwMode="auto">
          <a:xfrm>
            <a:off x="4856991" y="7140634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" name="Group 29">
            <a:extLst>
              <a:ext uri="{FF2B5EF4-FFF2-40B4-BE49-F238E27FC236}">
                <a16:creationId xmlns:a16="http://schemas.microsoft.com/office/drawing/2014/main" id="{A7B0001F-655B-4798-82BE-34220D0750BC}"/>
              </a:ext>
            </a:extLst>
          </p:cNvPr>
          <p:cNvGrpSpPr>
            <a:grpSpLocks/>
          </p:cNvGrpSpPr>
          <p:nvPr/>
        </p:nvGrpSpPr>
        <p:grpSpPr bwMode="auto">
          <a:xfrm>
            <a:off x="303145" y="5273022"/>
            <a:ext cx="287338" cy="790575"/>
            <a:chOff x="528" y="240"/>
            <a:chExt cx="181" cy="498"/>
          </a:xfrm>
        </p:grpSpPr>
        <p:sp>
          <p:nvSpPr>
            <p:cNvPr id="81" name="Line 30">
              <a:extLst>
                <a:ext uri="{FF2B5EF4-FFF2-40B4-BE49-F238E27FC236}">
                  <a16:creationId xmlns:a16="http://schemas.microsoft.com/office/drawing/2014/main" id="{4053D85E-D98F-4DE5-915E-E751C3F93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1">
              <a:extLst>
                <a:ext uri="{FF2B5EF4-FFF2-40B4-BE49-F238E27FC236}">
                  <a16:creationId xmlns:a16="http://schemas.microsoft.com/office/drawing/2014/main" id="{7037E3AF-FF5B-4313-9F87-D0DECB3C1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61617932-D81B-4987-81DE-C1EA68205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" name="Group 44">
            <a:extLst>
              <a:ext uri="{FF2B5EF4-FFF2-40B4-BE49-F238E27FC236}">
                <a16:creationId xmlns:a16="http://schemas.microsoft.com/office/drawing/2014/main" id="{E3304467-A7D2-4B45-B7A7-83BD4BC6D653}"/>
              </a:ext>
            </a:extLst>
          </p:cNvPr>
          <p:cNvGrpSpPr>
            <a:grpSpLocks/>
          </p:cNvGrpSpPr>
          <p:nvPr/>
        </p:nvGrpSpPr>
        <p:grpSpPr bwMode="auto">
          <a:xfrm>
            <a:off x="781182" y="5262156"/>
            <a:ext cx="287338" cy="787400"/>
            <a:chOff x="1756" y="2113"/>
            <a:chExt cx="181" cy="499"/>
          </a:xfrm>
        </p:grpSpPr>
        <p:sp>
          <p:nvSpPr>
            <p:cNvPr id="85" name="Line 45">
              <a:extLst>
                <a:ext uri="{FF2B5EF4-FFF2-40B4-BE49-F238E27FC236}">
                  <a16:creationId xmlns:a16="http://schemas.microsoft.com/office/drawing/2014/main" id="{ABFA1260-3427-4D07-8CAC-4794FDB9B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46">
              <a:extLst>
                <a:ext uri="{FF2B5EF4-FFF2-40B4-BE49-F238E27FC236}">
                  <a16:creationId xmlns:a16="http://schemas.microsoft.com/office/drawing/2014/main" id="{48D7097F-74FD-437C-9D45-96D7613A8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7" name="Group 47">
              <a:extLst>
                <a:ext uri="{FF2B5EF4-FFF2-40B4-BE49-F238E27FC236}">
                  <a16:creationId xmlns:a16="http://schemas.microsoft.com/office/drawing/2014/main" id="{0B8CEA32-ACD7-48DD-A535-E4B84C79F4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88" name="Freeform 48">
                <a:extLst>
                  <a:ext uri="{FF2B5EF4-FFF2-40B4-BE49-F238E27FC236}">
                    <a16:creationId xmlns:a16="http://schemas.microsoft.com/office/drawing/2014/main" id="{6775C2E7-947C-439D-9CE8-CB440E41A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49">
                <a:extLst>
                  <a:ext uri="{FF2B5EF4-FFF2-40B4-BE49-F238E27FC236}">
                    <a16:creationId xmlns:a16="http://schemas.microsoft.com/office/drawing/2014/main" id="{954920B0-C00E-4F88-A436-817183AF8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50">
                <a:extLst>
                  <a:ext uri="{FF2B5EF4-FFF2-40B4-BE49-F238E27FC236}">
                    <a16:creationId xmlns:a16="http://schemas.microsoft.com/office/drawing/2014/main" id="{16B9D950-B093-4A28-87D8-93C5CB46E61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1" name="Group 4">
            <a:extLst>
              <a:ext uri="{FF2B5EF4-FFF2-40B4-BE49-F238E27FC236}">
                <a16:creationId xmlns:a16="http://schemas.microsoft.com/office/drawing/2014/main" id="{72179101-BA46-461B-9197-D04DC1AFFA1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5234" y="5443679"/>
            <a:ext cx="360363" cy="838200"/>
            <a:chOff x="-2155" y="1485"/>
            <a:chExt cx="227" cy="528"/>
          </a:xfrm>
        </p:grpSpPr>
        <p:sp>
          <p:nvSpPr>
            <p:cNvPr id="92" name="AutoShape 3">
              <a:extLst>
                <a:ext uri="{FF2B5EF4-FFF2-40B4-BE49-F238E27FC236}">
                  <a16:creationId xmlns:a16="http://schemas.microsoft.com/office/drawing/2014/main" id="{F98B1C79-2244-4FDD-85E6-7FDED5A5F2F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5">
              <a:extLst>
                <a:ext uri="{FF2B5EF4-FFF2-40B4-BE49-F238E27FC236}">
                  <a16:creationId xmlns:a16="http://schemas.microsoft.com/office/drawing/2014/main" id="{2D6C987B-0E76-4A01-8292-BADE739FC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6">
              <a:extLst>
                <a:ext uri="{FF2B5EF4-FFF2-40B4-BE49-F238E27FC236}">
                  <a16:creationId xmlns:a16="http://schemas.microsoft.com/office/drawing/2014/main" id="{84D0F272-E2ED-4998-9E66-89F70EA59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FC6B9818-1A53-4369-9247-BD2E64226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8">
              <a:extLst>
                <a:ext uri="{FF2B5EF4-FFF2-40B4-BE49-F238E27FC236}">
                  <a16:creationId xmlns:a16="http://schemas.microsoft.com/office/drawing/2014/main" id="{F5D07161-427F-4C7F-8DBE-9EE19B27E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9">
              <a:extLst>
                <a:ext uri="{FF2B5EF4-FFF2-40B4-BE49-F238E27FC236}">
                  <a16:creationId xmlns:a16="http://schemas.microsoft.com/office/drawing/2014/main" id="{121E210B-B32B-432A-9E77-72A6E4DD6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10">
              <a:extLst>
                <a:ext uri="{FF2B5EF4-FFF2-40B4-BE49-F238E27FC236}">
                  <a16:creationId xmlns:a16="http://schemas.microsoft.com/office/drawing/2014/main" id="{0AB505A9-5E1D-4953-975A-7F7B76448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11">
              <a:extLst>
                <a:ext uri="{FF2B5EF4-FFF2-40B4-BE49-F238E27FC236}">
                  <a16:creationId xmlns:a16="http://schemas.microsoft.com/office/drawing/2014/main" id="{011FA583-A6BD-4AA8-A3ED-8C198C2A00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2">
              <a:extLst>
                <a:ext uri="{FF2B5EF4-FFF2-40B4-BE49-F238E27FC236}">
                  <a16:creationId xmlns:a16="http://schemas.microsoft.com/office/drawing/2014/main" id="{16530204-350B-4B7B-A7FA-37B26F7EDF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13">
              <a:extLst>
                <a:ext uri="{FF2B5EF4-FFF2-40B4-BE49-F238E27FC236}">
                  <a16:creationId xmlns:a16="http://schemas.microsoft.com/office/drawing/2014/main" id="{00AF6AE0-3EF4-44E9-881C-5A87425FA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14">
              <a:extLst>
                <a:ext uri="{FF2B5EF4-FFF2-40B4-BE49-F238E27FC236}">
                  <a16:creationId xmlns:a16="http://schemas.microsoft.com/office/drawing/2014/main" id="{456170DD-5B47-4812-8199-9C6DEC080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5">
              <a:extLst>
                <a:ext uri="{FF2B5EF4-FFF2-40B4-BE49-F238E27FC236}">
                  <a16:creationId xmlns:a16="http://schemas.microsoft.com/office/drawing/2014/main" id="{346470EB-30B5-4362-9AFA-C376231C3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6">
              <a:extLst>
                <a:ext uri="{FF2B5EF4-FFF2-40B4-BE49-F238E27FC236}">
                  <a16:creationId xmlns:a16="http://schemas.microsoft.com/office/drawing/2014/main" id="{54EAF0BB-8F0E-4190-BB7E-C19850A5A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7">
              <a:extLst>
                <a:ext uri="{FF2B5EF4-FFF2-40B4-BE49-F238E27FC236}">
                  <a16:creationId xmlns:a16="http://schemas.microsoft.com/office/drawing/2014/main" id="{32A61C54-2BDC-42BF-9F74-C326CC5C4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8">
              <a:extLst>
                <a:ext uri="{FF2B5EF4-FFF2-40B4-BE49-F238E27FC236}">
                  <a16:creationId xmlns:a16="http://schemas.microsoft.com/office/drawing/2014/main" id="{AF0CBC3A-FDB9-4523-B725-438FB2CDF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9">
              <a:extLst>
                <a:ext uri="{FF2B5EF4-FFF2-40B4-BE49-F238E27FC236}">
                  <a16:creationId xmlns:a16="http://schemas.microsoft.com/office/drawing/2014/main" id="{8FC612DA-07A4-47D7-9639-B7A420250B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20">
              <a:extLst>
                <a:ext uri="{FF2B5EF4-FFF2-40B4-BE49-F238E27FC236}">
                  <a16:creationId xmlns:a16="http://schemas.microsoft.com/office/drawing/2014/main" id="{0A7B4D7D-A098-4479-B61A-01EB59FB5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21">
              <a:extLst>
                <a:ext uri="{FF2B5EF4-FFF2-40B4-BE49-F238E27FC236}">
                  <a16:creationId xmlns:a16="http://schemas.microsoft.com/office/drawing/2014/main" id="{AFE3B28B-D947-4CFC-AA15-CE39AEFA27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22">
              <a:extLst>
                <a:ext uri="{FF2B5EF4-FFF2-40B4-BE49-F238E27FC236}">
                  <a16:creationId xmlns:a16="http://schemas.microsoft.com/office/drawing/2014/main" id="{47B452BA-7C0F-4765-A512-6BAF7C09F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23">
              <a:extLst>
                <a:ext uri="{FF2B5EF4-FFF2-40B4-BE49-F238E27FC236}">
                  <a16:creationId xmlns:a16="http://schemas.microsoft.com/office/drawing/2014/main" id="{00705F03-691C-403A-808B-0AE558191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24">
              <a:extLst>
                <a:ext uri="{FF2B5EF4-FFF2-40B4-BE49-F238E27FC236}">
                  <a16:creationId xmlns:a16="http://schemas.microsoft.com/office/drawing/2014/main" id="{4463BC36-63C8-4CBA-B5A1-F41FE687C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25">
              <a:extLst>
                <a:ext uri="{FF2B5EF4-FFF2-40B4-BE49-F238E27FC236}">
                  <a16:creationId xmlns:a16="http://schemas.microsoft.com/office/drawing/2014/main" id="{AAE87F9B-5122-435A-BAD0-771A87C5B3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26">
              <a:extLst>
                <a:ext uri="{FF2B5EF4-FFF2-40B4-BE49-F238E27FC236}">
                  <a16:creationId xmlns:a16="http://schemas.microsoft.com/office/drawing/2014/main" id="{19816210-8C09-4513-91E8-D642825AE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27">
              <a:extLst>
                <a:ext uri="{FF2B5EF4-FFF2-40B4-BE49-F238E27FC236}">
                  <a16:creationId xmlns:a16="http://schemas.microsoft.com/office/drawing/2014/main" id="{0CE83B2A-2439-430E-8531-548681F741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28">
              <a:extLst>
                <a:ext uri="{FF2B5EF4-FFF2-40B4-BE49-F238E27FC236}">
                  <a16:creationId xmlns:a16="http://schemas.microsoft.com/office/drawing/2014/main" id="{09A6B252-ABBE-4462-88AF-B451DB03C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DC4B2AAE-155B-41BA-B7AC-7E5533819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" name="Group 29">
            <a:extLst>
              <a:ext uri="{FF2B5EF4-FFF2-40B4-BE49-F238E27FC236}">
                <a16:creationId xmlns:a16="http://schemas.microsoft.com/office/drawing/2014/main" id="{58F304DA-AC95-4EAB-BD8E-55925DB8FD24}"/>
              </a:ext>
            </a:extLst>
          </p:cNvPr>
          <p:cNvGrpSpPr>
            <a:grpSpLocks/>
          </p:cNvGrpSpPr>
          <p:nvPr/>
        </p:nvGrpSpPr>
        <p:grpSpPr bwMode="auto">
          <a:xfrm>
            <a:off x="6016425" y="5679176"/>
            <a:ext cx="287338" cy="790575"/>
            <a:chOff x="528" y="240"/>
            <a:chExt cx="181" cy="498"/>
          </a:xfrm>
        </p:grpSpPr>
        <p:sp>
          <p:nvSpPr>
            <p:cNvPr id="119" name="Line 30">
              <a:extLst>
                <a:ext uri="{FF2B5EF4-FFF2-40B4-BE49-F238E27FC236}">
                  <a16:creationId xmlns:a16="http://schemas.microsoft.com/office/drawing/2014/main" id="{B44C5992-466F-4D49-A1D3-2AA7796C6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>
              <a:extLst>
                <a:ext uri="{FF2B5EF4-FFF2-40B4-BE49-F238E27FC236}">
                  <a16:creationId xmlns:a16="http://schemas.microsoft.com/office/drawing/2014/main" id="{5DF35E6A-EB46-4EE5-B879-89F556E1D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CD3B5A07-A587-4615-BBBE-7E22A1E74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" name="Group 44">
            <a:extLst>
              <a:ext uri="{FF2B5EF4-FFF2-40B4-BE49-F238E27FC236}">
                <a16:creationId xmlns:a16="http://schemas.microsoft.com/office/drawing/2014/main" id="{FB36D317-3F1E-45A2-B50B-F7867A17113F}"/>
              </a:ext>
            </a:extLst>
          </p:cNvPr>
          <p:cNvGrpSpPr>
            <a:grpSpLocks/>
          </p:cNvGrpSpPr>
          <p:nvPr/>
        </p:nvGrpSpPr>
        <p:grpSpPr bwMode="auto">
          <a:xfrm>
            <a:off x="6494462" y="5668310"/>
            <a:ext cx="287338" cy="787400"/>
            <a:chOff x="1756" y="2113"/>
            <a:chExt cx="181" cy="499"/>
          </a:xfrm>
        </p:grpSpPr>
        <p:sp>
          <p:nvSpPr>
            <p:cNvPr id="123" name="Line 45">
              <a:extLst>
                <a:ext uri="{FF2B5EF4-FFF2-40B4-BE49-F238E27FC236}">
                  <a16:creationId xmlns:a16="http://schemas.microsoft.com/office/drawing/2014/main" id="{E1B48FB3-97DA-4523-9D02-786E9F1C3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46">
              <a:extLst>
                <a:ext uri="{FF2B5EF4-FFF2-40B4-BE49-F238E27FC236}">
                  <a16:creationId xmlns:a16="http://schemas.microsoft.com/office/drawing/2014/main" id="{533A2B41-E880-4ED2-8CA8-298FA9821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5" name="Group 47">
              <a:extLst>
                <a:ext uri="{FF2B5EF4-FFF2-40B4-BE49-F238E27FC236}">
                  <a16:creationId xmlns:a16="http://schemas.microsoft.com/office/drawing/2014/main" id="{A8ECED2E-5F6E-456A-A56F-079D237D5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26" name="Freeform 48">
                <a:extLst>
                  <a:ext uri="{FF2B5EF4-FFF2-40B4-BE49-F238E27FC236}">
                    <a16:creationId xmlns:a16="http://schemas.microsoft.com/office/drawing/2014/main" id="{FB1934DF-3672-417F-8DF8-0C1ECE67C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49">
                <a:extLst>
                  <a:ext uri="{FF2B5EF4-FFF2-40B4-BE49-F238E27FC236}">
                    <a16:creationId xmlns:a16="http://schemas.microsoft.com/office/drawing/2014/main" id="{E48DB078-BC88-4E65-B468-F93849C33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50">
                <a:extLst>
                  <a:ext uri="{FF2B5EF4-FFF2-40B4-BE49-F238E27FC236}">
                    <a16:creationId xmlns:a16="http://schemas.microsoft.com/office/drawing/2014/main" id="{094FAD81-12C4-4478-9956-EB76AD36F3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9" name="Group 4">
            <a:extLst>
              <a:ext uri="{FF2B5EF4-FFF2-40B4-BE49-F238E27FC236}">
                <a16:creationId xmlns:a16="http://schemas.microsoft.com/office/drawing/2014/main" id="{94F6ACA2-DDD8-4EB6-AABE-47829232F09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08514" y="5849833"/>
            <a:ext cx="360363" cy="838200"/>
            <a:chOff x="-2155" y="1485"/>
            <a:chExt cx="227" cy="528"/>
          </a:xfrm>
        </p:grpSpPr>
        <p:sp>
          <p:nvSpPr>
            <p:cNvPr id="130" name="AutoShape 3">
              <a:extLst>
                <a:ext uri="{FF2B5EF4-FFF2-40B4-BE49-F238E27FC236}">
                  <a16:creationId xmlns:a16="http://schemas.microsoft.com/office/drawing/2014/main" id="{DE2DB1F8-3A08-470B-B69F-D58B36F6730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5">
              <a:extLst>
                <a:ext uri="{FF2B5EF4-FFF2-40B4-BE49-F238E27FC236}">
                  <a16:creationId xmlns:a16="http://schemas.microsoft.com/office/drawing/2014/main" id="{2078EAD3-0A5A-428E-8665-E82586E4F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6">
              <a:extLst>
                <a:ext uri="{FF2B5EF4-FFF2-40B4-BE49-F238E27FC236}">
                  <a16:creationId xmlns:a16="http://schemas.microsoft.com/office/drawing/2014/main" id="{1174C69D-E14F-41B6-8E48-5BCC5F1F1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52B8C59C-E809-4FC9-9E89-2C15E5EA2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8">
              <a:extLst>
                <a:ext uri="{FF2B5EF4-FFF2-40B4-BE49-F238E27FC236}">
                  <a16:creationId xmlns:a16="http://schemas.microsoft.com/office/drawing/2014/main" id="{308E0E26-3BD7-423B-B734-1F70EE5C8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9">
              <a:extLst>
                <a:ext uri="{FF2B5EF4-FFF2-40B4-BE49-F238E27FC236}">
                  <a16:creationId xmlns:a16="http://schemas.microsoft.com/office/drawing/2014/main" id="{E0E24C94-A2D0-4767-9870-412A48C33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0">
              <a:extLst>
                <a:ext uri="{FF2B5EF4-FFF2-40B4-BE49-F238E27FC236}">
                  <a16:creationId xmlns:a16="http://schemas.microsoft.com/office/drawing/2014/main" id="{E29809C6-2C59-46F8-9D08-EAA998B25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1">
              <a:extLst>
                <a:ext uri="{FF2B5EF4-FFF2-40B4-BE49-F238E27FC236}">
                  <a16:creationId xmlns:a16="http://schemas.microsoft.com/office/drawing/2014/main" id="{02C7ED90-DF68-4066-BD53-B900061CFC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12">
              <a:extLst>
                <a:ext uri="{FF2B5EF4-FFF2-40B4-BE49-F238E27FC236}">
                  <a16:creationId xmlns:a16="http://schemas.microsoft.com/office/drawing/2014/main" id="{BE12B329-3CAD-4AC3-9093-A9A8DCBA3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13">
              <a:extLst>
                <a:ext uri="{FF2B5EF4-FFF2-40B4-BE49-F238E27FC236}">
                  <a16:creationId xmlns:a16="http://schemas.microsoft.com/office/drawing/2014/main" id="{CFB19A14-F3BC-4FA0-BD6B-C12E72D2D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4">
              <a:extLst>
                <a:ext uri="{FF2B5EF4-FFF2-40B4-BE49-F238E27FC236}">
                  <a16:creationId xmlns:a16="http://schemas.microsoft.com/office/drawing/2014/main" id="{90B8DE7E-CCDB-4D6B-A4A5-428029809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15">
              <a:extLst>
                <a:ext uri="{FF2B5EF4-FFF2-40B4-BE49-F238E27FC236}">
                  <a16:creationId xmlns:a16="http://schemas.microsoft.com/office/drawing/2014/main" id="{6A64C789-4C52-47D0-BB9D-B040304CC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16">
              <a:extLst>
                <a:ext uri="{FF2B5EF4-FFF2-40B4-BE49-F238E27FC236}">
                  <a16:creationId xmlns:a16="http://schemas.microsoft.com/office/drawing/2014/main" id="{05A12253-418F-47C1-9D59-ADCFEAB6D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17">
              <a:extLst>
                <a:ext uri="{FF2B5EF4-FFF2-40B4-BE49-F238E27FC236}">
                  <a16:creationId xmlns:a16="http://schemas.microsoft.com/office/drawing/2014/main" id="{704366EE-D236-414D-9F64-931640F88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8">
              <a:extLst>
                <a:ext uri="{FF2B5EF4-FFF2-40B4-BE49-F238E27FC236}">
                  <a16:creationId xmlns:a16="http://schemas.microsoft.com/office/drawing/2014/main" id="{C8D3F582-7DB5-41E2-AD6D-66CCBA330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19">
              <a:extLst>
                <a:ext uri="{FF2B5EF4-FFF2-40B4-BE49-F238E27FC236}">
                  <a16:creationId xmlns:a16="http://schemas.microsoft.com/office/drawing/2014/main" id="{C68A5F26-D135-414F-B07E-60BEA6E99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20">
              <a:extLst>
                <a:ext uri="{FF2B5EF4-FFF2-40B4-BE49-F238E27FC236}">
                  <a16:creationId xmlns:a16="http://schemas.microsoft.com/office/drawing/2014/main" id="{4299FDA2-7E3B-499C-81A6-D95D5C13C5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21">
              <a:extLst>
                <a:ext uri="{FF2B5EF4-FFF2-40B4-BE49-F238E27FC236}">
                  <a16:creationId xmlns:a16="http://schemas.microsoft.com/office/drawing/2014/main" id="{77585853-36E7-498A-A131-9D6590BC9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22">
              <a:extLst>
                <a:ext uri="{FF2B5EF4-FFF2-40B4-BE49-F238E27FC236}">
                  <a16:creationId xmlns:a16="http://schemas.microsoft.com/office/drawing/2014/main" id="{C4759A20-6863-4A56-A9BC-CA2B6E7A0E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23">
              <a:extLst>
                <a:ext uri="{FF2B5EF4-FFF2-40B4-BE49-F238E27FC236}">
                  <a16:creationId xmlns:a16="http://schemas.microsoft.com/office/drawing/2014/main" id="{B443EA19-60E1-4168-A0F0-B61A51213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4">
              <a:extLst>
                <a:ext uri="{FF2B5EF4-FFF2-40B4-BE49-F238E27FC236}">
                  <a16:creationId xmlns:a16="http://schemas.microsoft.com/office/drawing/2014/main" id="{E05151E8-0528-4797-9A2C-683FF5B93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25">
              <a:extLst>
                <a:ext uri="{FF2B5EF4-FFF2-40B4-BE49-F238E27FC236}">
                  <a16:creationId xmlns:a16="http://schemas.microsoft.com/office/drawing/2014/main" id="{C665209F-4C68-4AF0-A621-E0F52C73F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26">
              <a:extLst>
                <a:ext uri="{FF2B5EF4-FFF2-40B4-BE49-F238E27FC236}">
                  <a16:creationId xmlns:a16="http://schemas.microsoft.com/office/drawing/2014/main" id="{DFDDB8E0-848E-408D-B440-068B2B820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27">
              <a:extLst>
                <a:ext uri="{FF2B5EF4-FFF2-40B4-BE49-F238E27FC236}">
                  <a16:creationId xmlns:a16="http://schemas.microsoft.com/office/drawing/2014/main" id="{952009DE-1EBE-4E9E-83BA-0347E19537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28">
              <a:extLst>
                <a:ext uri="{FF2B5EF4-FFF2-40B4-BE49-F238E27FC236}">
                  <a16:creationId xmlns:a16="http://schemas.microsoft.com/office/drawing/2014/main" id="{AF6E68F2-550E-46C0-9943-1B67D21BE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9">
              <a:extLst>
                <a:ext uri="{FF2B5EF4-FFF2-40B4-BE49-F238E27FC236}">
                  <a16:creationId xmlns:a16="http://schemas.microsoft.com/office/drawing/2014/main" id="{341DC5C0-1698-473C-B44E-41A677B9C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175</Words>
  <Application>Microsoft Office PowerPoint</Application>
  <PresentationFormat>Custom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170</cp:revision>
  <dcterms:created xsi:type="dcterms:W3CDTF">2002-08-21T12:11:08Z</dcterms:created>
  <dcterms:modified xsi:type="dcterms:W3CDTF">2019-03-02T05:48:06Z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