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17.04.2018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851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60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4633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Danger Close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Whilst at home, you hear rumblings in multiple rooms. Now you have to deal with Hooligans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Start at P1, Firearm holstered and loaded to division capacity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On the start signal, engage T1.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P2, engage T2 and T3.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P3, engage T4, T5, and T6.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Move to the cover of P4, engage T7 and T8.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2669121" y="7315200"/>
            <a:ext cx="36679" cy="44683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86964" y="835712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45">
            <a:extLst>
              <a:ext uri="{FF2B5EF4-FFF2-40B4-BE49-F238E27FC236}">
                <a16:creationId xmlns:a16="http://schemas.microsoft.com/office/drawing/2014/main" id="{6C6B20FC-7BDA-4AD6-BCDD-400864D4DE32}"/>
              </a:ext>
            </a:extLst>
          </p:cNvPr>
          <p:cNvGrpSpPr>
            <a:grpSpLocks/>
          </p:cNvGrpSpPr>
          <p:nvPr/>
        </p:nvGrpSpPr>
        <p:grpSpPr bwMode="auto">
          <a:xfrm>
            <a:off x="2478787" y="5588563"/>
            <a:ext cx="431800" cy="852488"/>
            <a:chOff x="2304" y="768"/>
            <a:chExt cx="272" cy="537"/>
          </a:xfrm>
        </p:grpSpPr>
        <p:grpSp>
          <p:nvGrpSpPr>
            <p:cNvPr id="18" name="Group 146">
              <a:extLst>
                <a:ext uri="{FF2B5EF4-FFF2-40B4-BE49-F238E27FC236}">
                  <a16:creationId xmlns:a16="http://schemas.microsoft.com/office/drawing/2014/main" id="{5B321DF6-86D5-467E-AA8A-B9BFF46E8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23" name="Freeform 147">
                <a:extLst>
                  <a:ext uri="{FF2B5EF4-FFF2-40B4-BE49-F238E27FC236}">
                    <a16:creationId xmlns:a16="http://schemas.microsoft.com/office/drawing/2014/main" id="{AA06C3EB-84DD-47AE-A8A4-DE3F48942E2A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48">
                <a:extLst>
                  <a:ext uri="{FF2B5EF4-FFF2-40B4-BE49-F238E27FC236}">
                    <a16:creationId xmlns:a16="http://schemas.microsoft.com/office/drawing/2014/main" id="{A5F68FC9-36AE-4BB5-80EC-38A8EEEC0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49">
              <a:extLst>
                <a:ext uri="{FF2B5EF4-FFF2-40B4-BE49-F238E27FC236}">
                  <a16:creationId xmlns:a16="http://schemas.microsoft.com/office/drawing/2014/main" id="{1D3D3FCD-1C17-4135-9E2A-003970B16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20" name="Freeform 150">
                <a:extLst>
                  <a:ext uri="{FF2B5EF4-FFF2-40B4-BE49-F238E27FC236}">
                    <a16:creationId xmlns:a16="http://schemas.microsoft.com/office/drawing/2014/main" id="{A9005828-17E7-4836-BFEE-135E4302E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151">
                <a:extLst>
                  <a:ext uri="{FF2B5EF4-FFF2-40B4-BE49-F238E27FC236}">
                    <a16:creationId xmlns:a16="http://schemas.microsoft.com/office/drawing/2014/main" id="{F0769CE6-70B9-46A1-B45E-CA0E374EF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152">
                <a:extLst>
                  <a:ext uri="{FF2B5EF4-FFF2-40B4-BE49-F238E27FC236}">
                    <a16:creationId xmlns:a16="http://schemas.microsoft.com/office/drawing/2014/main" id="{BFE3247C-03F4-4409-A680-0C4F9AF2B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" name="Group 499">
            <a:extLst>
              <a:ext uri="{FF2B5EF4-FFF2-40B4-BE49-F238E27FC236}">
                <a16:creationId xmlns:a16="http://schemas.microsoft.com/office/drawing/2014/main" id="{3B133B72-1B6B-4422-BC10-88DC3A65D0AD}"/>
              </a:ext>
            </a:extLst>
          </p:cNvPr>
          <p:cNvGrpSpPr>
            <a:grpSpLocks/>
          </p:cNvGrpSpPr>
          <p:nvPr/>
        </p:nvGrpSpPr>
        <p:grpSpPr bwMode="auto">
          <a:xfrm>
            <a:off x="4377424" y="4680796"/>
            <a:ext cx="293688" cy="965200"/>
            <a:chOff x="3504" y="1392"/>
            <a:chExt cx="185" cy="608"/>
          </a:xfrm>
        </p:grpSpPr>
        <p:grpSp>
          <p:nvGrpSpPr>
            <p:cNvPr id="26" name="Group 500">
              <a:extLst>
                <a:ext uri="{FF2B5EF4-FFF2-40B4-BE49-F238E27FC236}">
                  <a16:creationId xmlns:a16="http://schemas.microsoft.com/office/drawing/2014/main" id="{3B2D6301-B19E-4507-BDF5-680DB4708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28" name="Freeform 501">
                <a:extLst>
                  <a:ext uri="{FF2B5EF4-FFF2-40B4-BE49-F238E27FC236}">
                    <a16:creationId xmlns:a16="http://schemas.microsoft.com/office/drawing/2014/main" id="{F1109DCD-E47F-444D-B997-4EDD2A5E7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502">
                <a:extLst>
                  <a:ext uri="{FF2B5EF4-FFF2-40B4-BE49-F238E27FC236}">
                    <a16:creationId xmlns:a16="http://schemas.microsoft.com/office/drawing/2014/main" id="{DDE839E3-4B51-4D25-B499-4376F331F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" name="Group 503">
                <a:extLst>
                  <a:ext uri="{FF2B5EF4-FFF2-40B4-BE49-F238E27FC236}">
                    <a16:creationId xmlns:a16="http://schemas.microsoft.com/office/drawing/2014/main" id="{E0EAD9C6-3A46-4D06-A791-133A5B9FF5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1" name="Freeform 504">
                  <a:extLst>
                    <a:ext uri="{FF2B5EF4-FFF2-40B4-BE49-F238E27FC236}">
                      <a16:creationId xmlns:a16="http://schemas.microsoft.com/office/drawing/2014/main" id="{4799A9E7-AFF5-4BEF-96CF-B17257BB0A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505">
                  <a:extLst>
                    <a:ext uri="{FF2B5EF4-FFF2-40B4-BE49-F238E27FC236}">
                      <a16:creationId xmlns:a16="http://schemas.microsoft.com/office/drawing/2014/main" id="{776C2DCC-2EEA-4B04-8655-F260E5AA47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" name="Freeform 506">
              <a:extLst>
                <a:ext uri="{FF2B5EF4-FFF2-40B4-BE49-F238E27FC236}">
                  <a16:creationId xmlns:a16="http://schemas.microsoft.com/office/drawing/2014/main" id="{AF1BB7C8-06EC-4244-81D7-A04542B76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92">
            <a:extLst>
              <a:ext uri="{FF2B5EF4-FFF2-40B4-BE49-F238E27FC236}">
                <a16:creationId xmlns:a16="http://schemas.microsoft.com/office/drawing/2014/main" id="{1C04D3E7-560F-45E6-98AA-393D210B52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2526" y="6139244"/>
            <a:ext cx="222250" cy="858838"/>
            <a:chOff x="384" y="816"/>
            <a:chExt cx="140" cy="541"/>
          </a:xfrm>
        </p:grpSpPr>
        <p:sp>
          <p:nvSpPr>
            <p:cNvPr id="34" name="Line 293">
              <a:extLst>
                <a:ext uri="{FF2B5EF4-FFF2-40B4-BE49-F238E27FC236}">
                  <a16:creationId xmlns:a16="http://schemas.microsoft.com/office/drawing/2014/main" id="{33ECABB4-6025-4250-9AD7-8A04F4991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94">
              <a:extLst>
                <a:ext uri="{FF2B5EF4-FFF2-40B4-BE49-F238E27FC236}">
                  <a16:creationId xmlns:a16="http://schemas.microsoft.com/office/drawing/2014/main" id="{A20F17B2-1D39-44D7-8F1B-83123AFE2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95">
              <a:extLst>
                <a:ext uri="{FF2B5EF4-FFF2-40B4-BE49-F238E27FC236}">
                  <a16:creationId xmlns:a16="http://schemas.microsoft.com/office/drawing/2014/main" id="{BF578C97-3A34-4FCC-A2FF-6735631790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44">
            <a:extLst>
              <a:ext uri="{FF2B5EF4-FFF2-40B4-BE49-F238E27FC236}">
                <a16:creationId xmlns:a16="http://schemas.microsoft.com/office/drawing/2014/main" id="{41C7F6E9-2BDF-4697-B87F-D9E1186A296D}"/>
              </a:ext>
            </a:extLst>
          </p:cNvPr>
          <p:cNvGrpSpPr>
            <a:grpSpLocks/>
          </p:cNvGrpSpPr>
          <p:nvPr/>
        </p:nvGrpSpPr>
        <p:grpSpPr bwMode="auto">
          <a:xfrm>
            <a:off x="4985085" y="4423151"/>
            <a:ext cx="287338" cy="787400"/>
            <a:chOff x="1756" y="2113"/>
            <a:chExt cx="181" cy="499"/>
          </a:xfrm>
        </p:grpSpPr>
        <p:sp>
          <p:nvSpPr>
            <p:cNvPr id="38" name="Line 45">
              <a:extLst>
                <a:ext uri="{FF2B5EF4-FFF2-40B4-BE49-F238E27FC236}">
                  <a16:creationId xmlns:a16="http://schemas.microsoft.com/office/drawing/2014/main" id="{B8A312E4-3B94-458D-8A5D-9810F629E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6">
              <a:extLst>
                <a:ext uri="{FF2B5EF4-FFF2-40B4-BE49-F238E27FC236}">
                  <a16:creationId xmlns:a16="http://schemas.microsoft.com/office/drawing/2014/main" id="{F53E6CD0-15C7-4AB5-928C-FC0096D54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" name="Group 47">
              <a:extLst>
                <a:ext uri="{FF2B5EF4-FFF2-40B4-BE49-F238E27FC236}">
                  <a16:creationId xmlns:a16="http://schemas.microsoft.com/office/drawing/2014/main" id="{D2A18FCE-275B-4DA3-9F14-B23FE7D85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1" name="Freeform 48">
                <a:extLst>
                  <a:ext uri="{FF2B5EF4-FFF2-40B4-BE49-F238E27FC236}">
                    <a16:creationId xmlns:a16="http://schemas.microsoft.com/office/drawing/2014/main" id="{79591C32-AA47-424D-B9F6-72662041B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49">
                <a:extLst>
                  <a:ext uri="{FF2B5EF4-FFF2-40B4-BE49-F238E27FC236}">
                    <a16:creationId xmlns:a16="http://schemas.microsoft.com/office/drawing/2014/main" id="{5B94461C-70F3-4FAE-968D-FD48AD987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50">
                <a:extLst>
                  <a:ext uri="{FF2B5EF4-FFF2-40B4-BE49-F238E27FC236}">
                    <a16:creationId xmlns:a16="http://schemas.microsoft.com/office/drawing/2014/main" id="{CAC35854-EA2C-4C40-9E3D-FF11C5BEEE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342">
            <a:extLst>
              <a:ext uri="{FF2B5EF4-FFF2-40B4-BE49-F238E27FC236}">
                <a16:creationId xmlns:a16="http://schemas.microsoft.com/office/drawing/2014/main" id="{9E590F40-3559-4D8D-9A42-679D49228D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558985" y="4734921"/>
            <a:ext cx="227013" cy="869950"/>
            <a:chOff x="1104" y="768"/>
            <a:chExt cx="143" cy="548"/>
          </a:xfrm>
        </p:grpSpPr>
        <p:sp>
          <p:nvSpPr>
            <p:cNvPr id="51" name="Line 343">
              <a:extLst>
                <a:ext uri="{FF2B5EF4-FFF2-40B4-BE49-F238E27FC236}">
                  <a16:creationId xmlns:a16="http://schemas.microsoft.com/office/drawing/2014/main" id="{AC08765A-23A0-42BD-88A0-45C71C861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44">
              <a:extLst>
                <a:ext uri="{FF2B5EF4-FFF2-40B4-BE49-F238E27FC236}">
                  <a16:creationId xmlns:a16="http://schemas.microsoft.com/office/drawing/2014/main" id="{8F8FEA79-A253-47A8-9EBB-8242F7949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345">
              <a:extLst>
                <a:ext uri="{FF2B5EF4-FFF2-40B4-BE49-F238E27FC236}">
                  <a16:creationId xmlns:a16="http://schemas.microsoft.com/office/drawing/2014/main" id="{5550EFC0-A867-437C-B939-4B2C039E8E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54" name="Freeform 346">
                <a:extLst>
                  <a:ext uri="{FF2B5EF4-FFF2-40B4-BE49-F238E27FC236}">
                    <a16:creationId xmlns:a16="http://schemas.microsoft.com/office/drawing/2014/main" id="{386B5502-05F9-4F70-B02A-804CFBDC4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47">
                <a:extLst>
                  <a:ext uri="{FF2B5EF4-FFF2-40B4-BE49-F238E27FC236}">
                    <a16:creationId xmlns:a16="http://schemas.microsoft.com/office/drawing/2014/main" id="{50BBAF66-A892-432C-A529-11BA9B65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ED1F53-232E-4563-8D9B-23BA716B2106}"/>
              </a:ext>
            </a:extLst>
          </p:cNvPr>
          <p:cNvGrpSpPr/>
          <p:nvPr/>
        </p:nvGrpSpPr>
        <p:grpSpPr>
          <a:xfrm>
            <a:off x="6770124" y="5180858"/>
            <a:ext cx="227013" cy="719285"/>
            <a:chOff x="5031831" y="7061917"/>
            <a:chExt cx="227013" cy="719285"/>
          </a:xfrm>
        </p:grpSpPr>
        <p:sp>
          <p:nvSpPr>
            <p:cNvPr id="77" name="Line 401">
              <a:extLst>
                <a:ext uri="{FF2B5EF4-FFF2-40B4-BE49-F238E27FC236}">
                  <a16:creationId xmlns:a16="http://schemas.microsoft.com/office/drawing/2014/main" id="{3400A9A1-116F-4BD3-919A-D2FE505A9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2494" y="7527055"/>
              <a:ext cx="6350" cy="254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402">
              <a:extLst>
                <a:ext uri="{FF2B5EF4-FFF2-40B4-BE49-F238E27FC236}">
                  <a16:creationId xmlns:a16="http://schemas.microsoft.com/office/drawing/2014/main" id="{A498D3E7-2028-4DAE-AE55-63C18C1DF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7705" y="7466730"/>
              <a:ext cx="6351" cy="314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403">
              <a:extLst>
                <a:ext uri="{FF2B5EF4-FFF2-40B4-BE49-F238E27FC236}">
                  <a16:creationId xmlns:a16="http://schemas.microsoft.com/office/drawing/2014/main" id="{D3B7AD11-8699-4753-8EB2-4E0582C83C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1831" y="7061917"/>
              <a:ext cx="227013" cy="581025"/>
              <a:chOff x="2064" y="1440"/>
              <a:chExt cx="143" cy="366"/>
            </a:xfrm>
          </p:grpSpPr>
          <p:sp>
            <p:nvSpPr>
              <p:cNvPr id="80" name="Freeform 404">
                <a:extLst>
                  <a:ext uri="{FF2B5EF4-FFF2-40B4-BE49-F238E27FC236}">
                    <a16:creationId xmlns:a16="http://schemas.microsoft.com/office/drawing/2014/main" id="{F26F0C8C-ADC1-4E3D-AF78-5A3E32EF4D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05">
                <a:extLst>
                  <a:ext uri="{FF2B5EF4-FFF2-40B4-BE49-F238E27FC236}">
                    <a16:creationId xmlns:a16="http://schemas.microsoft.com/office/drawing/2014/main" id="{14E78E86-8A8C-48A8-B7C5-03466CA90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0" name="Freeform 301">
            <a:extLst>
              <a:ext uri="{FF2B5EF4-FFF2-40B4-BE49-F238E27FC236}">
                <a16:creationId xmlns:a16="http://schemas.microsoft.com/office/drawing/2014/main" id="{3901C9BD-AD61-4C9E-8AEA-20A0140CD494}"/>
              </a:ext>
            </a:extLst>
          </p:cNvPr>
          <p:cNvSpPr>
            <a:spLocks/>
          </p:cNvSpPr>
          <p:nvPr/>
        </p:nvSpPr>
        <p:spPr bwMode="auto">
          <a:xfrm>
            <a:off x="3937344" y="5175136"/>
            <a:ext cx="849305" cy="1712020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301">
            <a:extLst>
              <a:ext uri="{FF2B5EF4-FFF2-40B4-BE49-F238E27FC236}">
                <a16:creationId xmlns:a16="http://schemas.microsoft.com/office/drawing/2014/main" id="{B6DEF169-10D5-4003-985D-AEC49EC90C94}"/>
              </a:ext>
            </a:extLst>
          </p:cNvPr>
          <p:cNvSpPr>
            <a:spLocks/>
          </p:cNvSpPr>
          <p:nvPr/>
        </p:nvSpPr>
        <p:spPr bwMode="auto">
          <a:xfrm>
            <a:off x="6391968" y="5666880"/>
            <a:ext cx="826442" cy="113233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293">
            <a:extLst>
              <a:ext uri="{FF2B5EF4-FFF2-40B4-BE49-F238E27FC236}">
                <a16:creationId xmlns:a16="http://schemas.microsoft.com/office/drawing/2014/main" id="{D65F6B75-F37C-4C68-8378-F1E0ED0209AE}"/>
              </a:ext>
            </a:extLst>
          </p:cNvPr>
          <p:cNvSpPr>
            <a:spLocks/>
          </p:cNvSpPr>
          <p:nvPr/>
        </p:nvSpPr>
        <p:spPr bwMode="auto">
          <a:xfrm>
            <a:off x="2884400" y="5638578"/>
            <a:ext cx="1873105" cy="1600421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Freeform 293">
            <a:extLst>
              <a:ext uri="{FF2B5EF4-FFF2-40B4-BE49-F238E27FC236}">
                <a16:creationId xmlns:a16="http://schemas.microsoft.com/office/drawing/2014/main" id="{11D88E4A-3F35-47EE-942C-D9B814D773AF}"/>
              </a:ext>
            </a:extLst>
          </p:cNvPr>
          <p:cNvSpPr>
            <a:spLocks/>
          </p:cNvSpPr>
          <p:nvPr/>
        </p:nvSpPr>
        <p:spPr bwMode="auto">
          <a:xfrm>
            <a:off x="1127845" y="6086534"/>
            <a:ext cx="1511663" cy="1466801"/>
          </a:xfrm>
          <a:custGeom>
            <a:avLst/>
            <a:gdLst>
              <a:gd name="T0" fmla="*/ 0 w 288"/>
              <a:gd name="T1" fmla="*/ 13 h 976"/>
              <a:gd name="T2" fmla="*/ 3030 w 288"/>
              <a:gd name="T3" fmla="*/ 0 h 976"/>
              <a:gd name="T4" fmla="*/ 3030 w 288"/>
              <a:gd name="T5" fmla="*/ 58 h 976"/>
              <a:gd name="T6" fmla="*/ 0 w 288"/>
              <a:gd name="T7" fmla="*/ 71 h 976"/>
              <a:gd name="T8" fmla="*/ 0 w 288"/>
              <a:gd name="T9" fmla="*/ 13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28629B-0ABF-4F8A-A359-1318D0E5EC83}"/>
              </a:ext>
            </a:extLst>
          </p:cNvPr>
          <p:cNvSpPr txBox="1"/>
          <p:nvPr/>
        </p:nvSpPr>
        <p:spPr>
          <a:xfrm>
            <a:off x="2209706" y="739269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093326-CA0B-428E-AF46-94D5F92BE6E6}"/>
              </a:ext>
            </a:extLst>
          </p:cNvPr>
          <p:cNvSpPr txBox="1"/>
          <p:nvPr/>
        </p:nvSpPr>
        <p:spPr>
          <a:xfrm>
            <a:off x="4345119" y="701702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E9EC971-D3A7-4156-9FBC-7FF5DA2198D7}"/>
              </a:ext>
            </a:extLst>
          </p:cNvPr>
          <p:cNvCxnSpPr>
            <a:cxnSpLocks/>
          </p:cNvCxnSpPr>
          <p:nvPr/>
        </p:nvCxnSpPr>
        <p:spPr>
          <a:xfrm flipH="1" flipV="1">
            <a:off x="4757505" y="6937757"/>
            <a:ext cx="218943" cy="63960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7B24E53-A8F2-44BC-9A87-E6AB9933A8DB}"/>
              </a:ext>
            </a:extLst>
          </p:cNvPr>
          <p:cNvSpPr txBox="1"/>
          <p:nvPr/>
        </p:nvSpPr>
        <p:spPr>
          <a:xfrm>
            <a:off x="6271789" y="634776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0CA87E5-5903-439D-997D-979CBC8D19F0}"/>
              </a:ext>
            </a:extLst>
          </p:cNvPr>
          <p:cNvCxnSpPr>
            <a:cxnSpLocks/>
            <a:stCxn id="109" idx="1"/>
          </p:cNvCxnSpPr>
          <p:nvPr/>
        </p:nvCxnSpPr>
        <p:spPr>
          <a:xfrm flipV="1">
            <a:off x="6271789" y="6309570"/>
            <a:ext cx="106922" cy="22285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301">
            <a:extLst>
              <a:ext uri="{FF2B5EF4-FFF2-40B4-BE49-F238E27FC236}">
                <a16:creationId xmlns:a16="http://schemas.microsoft.com/office/drawing/2014/main" id="{B4E31ACD-4E53-40C5-BABA-1A2EFFAB6B9C}"/>
              </a:ext>
            </a:extLst>
          </p:cNvPr>
          <p:cNvSpPr>
            <a:spLocks/>
          </p:cNvSpPr>
          <p:nvPr/>
        </p:nvSpPr>
        <p:spPr bwMode="auto">
          <a:xfrm>
            <a:off x="5640393" y="5320709"/>
            <a:ext cx="675705" cy="1339404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105725-ACC0-4A4D-B4F2-3BBABB83E965}"/>
              </a:ext>
            </a:extLst>
          </p:cNvPr>
          <p:cNvSpPr txBox="1"/>
          <p:nvPr/>
        </p:nvSpPr>
        <p:spPr>
          <a:xfrm>
            <a:off x="392210" y="5621079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258216-5D6E-4451-B785-6C8B40C442FE}"/>
              </a:ext>
            </a:extLst>
          </p:cNvPr>
          <p:cNvSpPr txBox="1"/>
          <p:nvPr/>
        </p:nvSpPr>
        <p:spPr>
          <a:xfrm>
            <a:off x="2239346" y="5161160"/>
            <a:ext cx="10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T2, T3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AF4AC0-C6A2-401D-960B-0A697AAD26B0}"/>
              </a:ext>
            </a:extLst>
          </p:cNvPr>
          <p:cNvSpPr txBox="1"/>
          <p:nvPr/>
        </p:nvSpPr>
        <p:spPr>
          <a:xfrm>
            <a:off x="3744965" y="4384507"/>
            <a:ext cx="105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T5, T6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9F36DA-E821-44F5-84B1-761537153E4F}"/>
              </a:ext>
            </a:extLst>
          </p:cNvPr>
          <p:cNvSpPr txBox="1"/>
          <p:nvPr/>
        </p:nvSpPr>
        <p:spPr>
          <a:xfrm>
            <a:off x="4786649" y="4071308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23BF9C-7293-4ECC-90FA-914B9654566D}"/>
              </a:ext>
            </a:extLst>
          </p:cNvPr>
          <p:cNvSpPr txBox="1"/>
          <p:nvPr/>
        </p:nvSpPr>
        <p:spPr>
          <a:xfrm>
            <a:off x="6158475" y="4408968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2B003B-63A8-474F-8F4F-8C7FDEE35DF6}"/>
              </a:ext>
            </a:extLst>
          </p:cNvPr>
          <p:cNvSpPr txBox="1"/>
          <p:nvPr/>
        </p:nvSpPr>
        <p:spPr>
          <a:xfrm>
            <a:off x="6770124" y="4835015"/>
            <a:ext cx="69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T8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133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167</cp:revision>
  <dcterms:created xsi:type="dcterms:W3CDTF">2002-08-21T12:11:08Z</dcterms:created>
  <dcterms:modified xsi:type="dcterms:W3CDTF">2018-04-17T21:16:14Z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